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26"/>
  </p:notesMasterIdLst>
  <p:sldIdLst>
    <p:sldId id="256" r:id="rId5"/>
    <p:sldId id="274" r:id="rId6"/>
    <p:sldId id="276" r:id="rId7"/>
    <p:sldId id="275" r:id="rId8"/>
    <p:sldId id="277" r:id="rId9"/>
    <p:sldId id="278" r:id="rId10"/>
    <p:sldId id="279" r:id="rId11"/>
    <p:sldId id="281" r:id="rId12"/>
    <p:sldId id="283" r:id="rId13"/>
    <p:sldId id="273" r:id="rId14"/>
    <p:sldId id="285" r:id="rId15"/>
    <p:sldId id="284" r:id="rId16"/>
    <p:sldId id="286" r:id="rId17"/>
    <p:sldId id="287" r:id="rId18"/>
    <p:sldId id="288" r:id="rId19"/>
    <p:sldId id="289" r:id="rId20"/>
    <p:sldId id="353" r:id="rId21"/>
    <p:sldId id="271" r:id="rId22"/>
    <p:sldId id="291" r:id="rId23"/>
    <p:sldId id="290" r:id="rId24"/>
    <p:sldId id="35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305B85-1524-42B7-B593-BBEF0CF26631}" v="1" dt="2024-09-30T20:20:15.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76383" autoAdjust="0"/>
  </p:normalViewPr>
  <p:slideViewPr>
    <p:cSldViewPr snapToGrid="0">
      <p:cViewPr varScale="1">
        <p:scale>
          <a:sx n="48" d="100"/>
          <a:sy n="48" d="100"/>
        </p:scale>
        <p:origin x="13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cer, Mrs F" userId="f85a72cb-d0cd-473a-b0f9-49513538481a" providerId="ADAL" clId="{98305B85-1524-42B7-B593-BBEF0CF26631}"/>
    <pc:docChg chg="undo custSel modSld">
      <pc:chgData name="Facer, Mrs F" userId="f85a72cb-d0cd-473a-b0f9-49513538481a" providerId="ADAL" clId="{98305B85-1524-42B7-B593-BBEF0CF26631}" dt="2024-09-30T20:20:38.980" v="36"/>
      <pc:docMkLst>
        <pc:docMk/>
      </pc:docMkLst>
      <pc:sldChg chg="modSp mod">
        <pc:chgData name="Facer, Mrs F" userId="f85a72cb-d0cd-473a-b0f9-49513538481a" providerId="ADAL" clId="{98305B85-1524-42B7-B593-BBEF0CF26631}" dt="2024-09-30T20:10:03.887" v="0" actId="313"/>
        <pc:sldMkLst>
          <pc:docMk/>
          <pc:sldMk cId="4078923077" sldId="277"/>
        </pc:sldMkLst>
        <pc:spChg chg="mod">
          <ac:chgData name="Facer, Mrs F" userId="f85a72cb-d0cd-473a-b0f9-49513538481a" providerId="ADAL" clId="{98305B85-1524-42B7-B593-BBEF0CF26631}" dt="2024-09-30T20:10:03.887" v="0" actId="313"/>
          <ac:spMkLst>
            <pc:docMk/>
            <pc:sldMk cId="4078923077" sldId="277"/>
            <ac:spMk id="3" creationId="{14E7B007-2770-A88A-8D0E-53D9526DB54D}"/>
          </ac:spMkLst>
        </pc:spChg>
      </pc:sldChg>
      <pc:sldChg chg="modSp mod">
        <pc:chgData name="Facer, Mrs F" userId="f85a72cb-d0cd-473a-b0f9-49513538481a" providerId="ADAL" clId="{98305B85-1524-42B7-B593-BBEF0CF26631}" dt="2024-09-30T20:10:17.439" v="8" actId="20577"/>
        <pc:sldMkLst>
          <pc:docMk/>
          <pc:sldMk cId="702149594" sldId="278"/>
        </pc:sldMkLst>
        <pc:spChg chg="mod">
          <ac:chgData name="Facer, Mrs F" userId="f85a72cb-d0cd-473a-b0f9-49513538481a" providerId="ADAL" clId="{98305B85-1524-42B7-B593-BBEF0CF26631}" dt="2024-09-30T20:10:17.439" v="8" actId="20577"/>
          <ac:spMkLst>
            <pc:docMk/>
            <pc:sldMk cId="702149594" sldId="278"/>
            <ac:spMk id="3" creationId="{33D55AD4-5266-4EA9-763E-BFFCA796EEDE}"/>
          </ac:spMkLst>
        </pc:spChg>
      </pc:sldChg>
      <pc:sldChg chg="modNotesTx">
        <pc:chgData name="Facer, Mrs F" userId="f85a72cb-d0cd-473a-b0f9-49513538481a" providerId="ADAL" clId="{98305B85-1524-42B7-B593-BBEF0CF26631}" dt="2024-09-30T20:18:27.584" v="30" actId="20577"/>
        <pc:sldMkLst>
          <pc:docMk/>
          <pc:sldMk cId="2625857093" sldId="284"/>
        </pc:sldMkLst>
      </pc:sldChg>
      <pc:sldChg chg="modSp mod">
        <pc:chgData name="Facer, Mrs F" userId="f85a72cb-d0cd-473a-b0f9-49513538481a" providerId="ADAL" clId="{98305B85-1524-42B7-B593-BBEF0CF26631}" dt="2024-09-30T20:20:16.330" v="35"/>
        <pc:sldMkLst>
          <pc:docMk/>
          <pc:sldMk cId="811244939" sldId="285"/>
        </pc:sldMkLst>
        <pc:spChg chg="mod">
          <ac:chgData name="Facer, Mrs F" userId="f85a72cb-d0cd-473a-b0f9-49513538481a" providerId="ADAL" clId="{98305B85-1524-42B7-B593-BBEF0CF26631}" dt="2024-09-30T20:20:05.135" v="32"/>
          <ac:spMkLst>
            <pc:docMk/>
            <pc:sldMk cId="811244939" sldId="285"/>
            <ac:spMk id="3" creationId="{A67FF09E-E288-7133-706F-415F9DF510D1}"/>
          </ac:spMkLst>
        </pc:spChg>
        <pc:spChg chg="mod">
          <ac:chgData name="Facer, Mrs F" userId="f85a72cb-d0cd-473a-b0f9-49513538481a" providerId="ADAL" clId="{98305B85-1524-42B7-B593-BBEF0CF26631}" dt="2024-09-30T20:20:16.330" v="35"/>
          <ac:spMkLst>
            <pc:docMk/>
            <pc:sldMk cId="811244939" sldId="285"/>
            <ac:spMk id="4" creationId="{6F7BAD3B-3EB1-C19F-6829-862C5C83C57E}"/>
          </ac:spMkLst>
        </pc:spChg>
      </pc:sldChg>
      <pc:sldChg chg="modNotesTx">
        <pc:chgData name="Facer, Mrs F" userId="f85a72cb-d0cd-473a-b0f9-49513538481a" providerId="ADAL" clId="{98305B85-1524-42B7-B593-BBEF0CF26631}" dt="2024-09-30T20:20:38.980" v="36"/>
        <pc:sldMkLst>
          <pc:docMk/>
          <pc:sldMk cId="227831724" sldId="286"/>
        </pc:sldMkLst>
      </pc:sldChg>
    </pc:docChg>
  </pc:docChgLst>
  <pc:docChgLst>
    <pc:chgData name="Facer, Mrs F" userId="f85a72cb-d0cd-473a-b0f9-49513538481a" providerId="ADAL" clId="{C3BCB344-3EA9-4696-98FF-8A60ADB9E88B}"/>
    <pc:docChg chg="undo custSel addSld delSld modSld sldOrd">
      <pc:chgData name="Facer, Mrs F" userId="f85a72cb-d0cd-473a-b0f9-49513538481a" providerId="ADAL" clId="{C3BCB344-3EA9-4696-98FF-8A60ADB9E88B}" dt="2023-09-25T21:49:41.030" v="2591"/>
      <pc:docMkLst>
        <pc:docMk/>
      </pc:docMkLst>
      <pc:sldChg chg="modSp mod">
        <pc:chgData name="Facer, Mrs F" userId="f85a72cb-d0cd-473a-b0f9-49513538481a" providerId="ADAL" clId="{C3BCB344-3EA9-4696-98FF-8A60ADB9E88B}" dt="2023-09-25T21:32:59.542" v="2587" actId="20577"/>
        <pc:sldMkLst>
          <pc:docMk/>
          <pc:sldMk cId="1991400723" sldId="256"/>
        </pc:sldMkLst>
        <pc:spChg chg="mod">
          <ac:chgData name="Facer, Mrs F" userId="f85a72cb-d0cd-473a-b0f9-49513538481a" providerId="ADAL" clId="{C3BCB344-3EA9-4696-98FF-8A60ADB9E88B}" dt="2023-09-25T21:32:59.542" v="2587" actId="20577"/>
          <ac:spMkLst>
            <pc:docMk/>
            <pc:sldMk cId="1991400723" sldId="256"/>
            <ac:spMk id="3" creationId="{277F06A6-471E-498F-8EE7-55325850E73D}"/>
          </ac:spMkLst>
        </pc:spChg>
      </pc:sldChg>
      <pc:sldChg chg="del">
        <pc:chgData name="Facer, Mrs F" userId="f85a72cb-d0cd-473a-b0f9-49513538481a" providerId="ADAL" clId="{C3BCB344-3EA9-4696-98FF-8A60ADB9E88B}" dt="2023-09-25T19:54:27.265" v="1598" actId="47"/>
        <pc:sldMkLst>
          <pc:docMk/>
          <pc:sldMk cId="1009184582" sldId="257"/>
        </pc:sldMkLst>
      </pc:sldChg>
      <pc:sldChg chg="del">
        <pc:chgData name="Facer, Mrs F" userId="f85a72cb-d0cd-473a-b0f9-49513538481a" providerId="ADAL" clId="{C3BCB344-3EA9-4696-98FF-8A60ADB9E88B}" dt="2023-09-25T19:55:24.847" v="1600" actId="47"/>
        <pc:sldMkLst>
          <pc:docMk/>
          <pc:sldMk cId="4239510559" sldId="258"/>
        </pc:sldMkLst>
      </pc:sldChg>
      <pc:sldChg chg="modSp del mod">
        <pc:chgData name="Facer, Mrs F" userId="f85a72cb-d0cd-473a-b0f9-49513538481a" providerId="ADAL" clId="{C3BCB344-3EA9-4696-98FF-8A60ADB9E88B}" dt="2023-09-25T21:01:42.979" v="1823" actId="47"/>
        <pc:sldMkLst>
          <pc:docMk/>
          <pc:sldMk cId="1456451556" sldId="259"/>
        </pc:sldMkLst>
        <pc:spChg chg="mod">
          <ac:chgData name="Facer, Mrs F" userId="f85a72cb-d0cd-473a-b0f9-49513538481a" providerId="ADAL" clId="{C3BCB344-3EA9-4696-98FF-8A60ADB9E88B}" dt="2023-09-25T21:01:31.878" v="1822" actId="6549"/>
          <ac:spMkLst>
            <pc:docMk/>
            <pc:sldMk cId="1456451556" sldId="259"/>
            <ac:spMk id="3" creationId="{2B34493A-E321-427D-90C8-9E75C19EA246}"/>
          </ac:spMkLst>
        </pc:spChg>
        <pc:picChg chg="mod">
          <ac:chgData name="Facer, Mrs F" userId="f85a72cb-d0cd-473a-b0f9-49513538481a" providerId="ADAL" clId="{C3BCB344-3EA9-4696-98FF-8A60ADB9E88B}" dt="2023-09-25T21:01:26.900" v="1821" actId="1076"/>
          <ac:picMkLst>
            <pc:docMk/>
            <pc:sldMk cId="1456451556" sldId="259"/>
            <ac:picMk id="5" creationId="{945A1BF8-E0D9-482A-AEC7-00E666734E18}"/>
          </ac:picMkLst>
        </pc:picChg>
      </pc:sldChg>
      <pc:sldChg chg="del">
        <pc:chgData name="Facer, Mrs F" userId="f85a72cb-d0cd-473a-b0f9-49513538481a" providerId="ADAL" clId="{C3BCB344-3EA9-4696-98FF-8A60ADB9E88B}" dt="2023-09-25T20:23:32.416" v="1611" actId="47"/>
        <pc:sldMkLst>
          <pc:docMk/>
          <pc:sldMk cId="2355758844" sldId="261"/>
        </pc:sldMkLst>
      </pc:sldChg>
      <pc:sldChg chg="del">
        <pc:chgData name="Facer, Mrs F" userId="f85a72cb-d0cd-473a-b0f9-49513538481a" providerId="ADAL" clId="{C3BCB344-3EA9-4696-98FF-8A60ADB9E88B}" dt="2023-09-25T20:23:38.734" v="1612" actId="47"/>
        <pc:sldMkLst>
          <pc:docMk/>
          <pc:sldMk cId="832672427" sldId="262"/>
        </pc:sldMkLst>
      </pc:sldChg>
      <pc:sldChg chg="del">
        <pc:chgData name="Facer, Mrs F" userId="f85a72cb-d0cd-473a-b0f9-49513538481a" providerId="ADAL" clId="{C3BCB344-3EA9-4696-98FF-8A60ADB9E88B}" dt="2023-09-25T21:18:48.002" v="2152" actId="47"/>
        <pc:sldMkLst>
          <pc:docMk/>
          <pc:sldMk cId="2548367464" sldId="264"/>
        </pc:sldMkLst>
      </pc:sldChg>
      <pc:sldChg chg="del">
        <pc:chgData name="Facer, Mrs F" userId="f85a72cb-d0cd-473a-b0f9-49513538481a" providerId="ADAL" clId="{C3BCB344-3EA9-4696-98FF-8A60ADB9E88B}" dt="2023-09-25T21:18:50.715" v="2153" actId="47"/>
        <pc:sldMkLst>
          <pc:docMk/>
          <pc:sldMk cId="715947516" sldId="265"/>
        </pc:sldMkLst>
      </pc:sldChg>
      <pc:sldChg chg="modSp del mod">
        <pc:chgData name="Facer, Mrs F" userId="f85a72cb-d0cd-473a-b0f9-49513538481a" providerId="ADAL" clId="{C3BCB344-3EA9-4696-98FF-8A60ADB9E88B}" dt="2023-09-19T11:05:46.755" v="1122" actId="47"/>
        <pc:sldMkLst>
          <pc:docMk/>
          <pc:sldMk cId="1427504477" sldId="266"/>
        </pc:sldMkLst>
        <pc:spChg chg="mod">
          <ac:chgData name="Facer, Mrs F" userId="f85a72cb-d0cd-473a-b0f9-49513538481a" providerId="ADAL" clId="{C3BCB344-3EA9-4696-98FF-8A60ADB9E88B}" dt="2023-09-19T10:36:31.812" v="1" actId="20577"/>
          <ac:spMkLst>
            <pc:docMk/>
            <pc:sldMk cId="1427504477" sldId="266"/>
            <ac:spMk id="3" creationId="{F290700A-6BFA-462C-833B-85880392CA9B}"/>
          </ac:spMkLst>
        </pc:spChg>
      </pc:sldChg>
      <pc:sldChg chg="modSp del mod modNotesTx">
        <pc:chgData name="Facer, Mrs F" userId="f85a72cb-d0cd-473a-b0f9-49513538481a" providerId="ADAL" clId="{C3BCB344-3EA9-4696-98FF-8A60ADB9E88B}" dt="2023-09-25T20:25:42.135" v="1616" actId="47"/>
        <pc:sldMkLst>
          <pc:docMk/>
          <pc:sldMk cId="1585714998" sldId="267"/>
        </pc:sldMkLst>
        <pc:spChg chg="mod">
          <ac:chgData name="Facer, Mrs F" userId="f85a72cb-d0cd-473a-b0f9-49513538481a" providerId="ADAL" clId="{C3BCB344-3EA9-4696-98FF-8A60ADB9E88B}" dt="2023-09-25T19:49:16.948" v="1574" actId="1076"/>
          <ac:spMkLst>
            <pc:docMk/>
            <pc:sldMk cId="1585714998" sldId="267"/>
            <ac:spMk id="3" creationId="{E51D71B9-34CE-48C3-84B7-A9294FCEB259}"/>
          </ac:spMkLst>
        </pc:spChg>
      </pc:sldChg>
      <pc:sldChg chg="modSp del mod">
        <pc:chgData name="Facer, Mrs F" userId="f85a72cb-d0cd-473a-b0f9-49513538481a" providerId="ADAL" clId="{C3BCB344-3EA9-4696-98FF-8A60ADB9E88B}" dt="2023-09-25T20:55:34.843" v="1810" actId="47"/>
        <pc:sldMkLst>
          <pc:docMk/>
          <pc:sldMk cId="1414451383" sldId="268"/>
        </pc:sldMkLst>
        <pc:spChg chg="mod">
          <ac:chgData name="Facer, Mrs F" userId="f85a72cb-d0cd-473a-b0f9-49513538481a" providerId="ADAL" clId="{C3BCB344-3EA9-4696-98FF-8A60ADB9E88B}" dt="2023-09-25T19:47:51.151" v="1561" actId="1076"/>
          <ac:spMkLst>
            <pc:docMk/>
            <pc:sldMk cId="1414451383" sldId="268"/>
            <ac:spMk id="3" creationId="{0F92FBDC-FA2E-4E36-AE79-C1CFDC7EAFED}"/>
          </ac:spMkLst>
        </pc:spChg>
      </pc:sldChg>
      <pc:sldChg chg="delSp modSp del mod">
        <pc:chgData name="Facer, Mrs F" userId="f85a72cb-d0cd-473a-b0f9-49513538481a" providerId="ADAL" clId="{C3BCB344-3EA9-4696-98FF-8A60ADB9E88B}" dt="2023-09-25T21:01:18.681" v="1819" actId="47"/>
        <pc:sldMkLst>
          <pc:docMk/>
          <pc:sldMk cId="95190842" sldId="269"/>
        </pc:sldMkLst>
        <pc:spChg chg="mod">
          <ac:chgData name="Facer, Mrs F" userId="f85a72cb-d0cd-473a-b0f9-49513538481a" providerId="ADAL" clId="{C3BCB344-3EA9-4696-98FF-8A60ADB9E88B}" dt="2023-09-25T20:25:25.592" v="1615" actId="1076"/>
          <ac:spMkLst>
            <pc:docMk/>
            <pc:sldMk cId="95190842" sldId="269"/>
            <ac:spMk id="2" creationId="{8B76F6E7-C25E-4314-BBF7-6E7861A31125}"/>
          </ac:spMkLst>
        </pc:spChg>
        <pc:spChg chg="mod">
          <ac:chgData name="Facer, Mrs F" userId="f85a72cb-d0cd-473a-b0f9-49513538481a" providerId="ADAL" clId="{C3BCB344-3EA9-4696-98FF-8A60ADB9E88B}" dt="2023-09-25T20:57:04.604" v="1814" actId="1076"/>
          <ac:spMkLst>
            <pc:docMk/>
            <pc:sldMk cId="95190842" sldId="269"/>
            <ac:spMk id="3" creationId="{A47CA6B9-B08A-48C8-8E61-16A9666FE13F}"/>
          </ac:spMkLst>
        </pc:spChg>
        <pc:picChg chg="del mod">
          <ac:chgData name="Facer, Mrs F" userId="f85a72cb-d0cd-473a-b0f9-49513538481a" providerId="ADAL" clId="{C3BCB344-3EA9-4696-98FF-8A60ADB9E88B}" dt="2023-09-25T19:53:41.277" v="1592" actId="478"/>
          <ac:picMkLst>
            <pc:docMk/>
            <pc:sldMk cId="95190842" sldId="269"/>
            <ac:picMk id="4" creationId="{2E4693EB-2E16-4645-A3BB-AF7BAC229717}"/>
          </ac:picMkLst>
        </pc:picChg>
      </pc:sldChg>
      <pc:sldChg chg="del">
        <pc:chgData name="Facer, Mrs F" userId="f85a72cb-d0cd-473a-b0f9-49513538481a" providerId="ADAL" clId="{C3BCB344-3EA9-4696-98FF-8A60ADB9E88B}" dt="2023-09-25T19:55:07.884" v="1599" actId="47"/>
        <pc:sldMkLst>
          <pc:docMk/>
          <pc:sldMk cId="3696612441" sldId="270"/>
        </pc:sldMkLst>
      </pc:sldChg>
      <pc:sldChg chg="addSp modSp mod ord modNotesTx">
        <pc:chgData name="Facer, Mrs F" userId="f85a72cb-d0cd-473a-b0f9-49513538481a" providerId="ADAL" clId="{C3BCB344-3EA9-4696-98FF-8A60ADB9E88B}" dt="2023-09-25T21:18:44.469" v="2151"/>
        <pc:sldMkLst>
          <pc:docMk/>
          <pc:sldMk cId="4108521137" sldId="271"/>
        </pc:sldMkLst>
        <pc:spChg chg="mod">
          <ac:chgData name="Facer, Mrs F" userId="f85a72cb-d0cd-473a-b0f9-49513538481a" providerId="ADAL" clId="{C3BCB344-3EA9-4696-98FF-8A60ADB9E88B}" dt="2023-09-25T20:12:24.574" v="1608" actId="20577"/>
          <ac:spMkLst>
            <pc:docMk/>
            <pc:sldMk cId="4108521137" sldId="271"/>
            <ac:spMk id="3" creationId="{142DC40F-DC4A-4A01-857E-28DBED927E75}"/>
          </ac:spMkLst>
        </pc:spChg>
        <pc:picChg chg="add mod">
          <ac:chgData name="Facer, Mrs F" userId="f85a72cb-d0cd-473a-b0f9-49513538481a" providerId="ADAL" clId="{C3BCB344-3EA9-4696-98FF-8A60ADB9E88B}" dt="2023-09-25T21:00:42.357" v="1817" actId="1076"/>
          <ac:picMkLst>
            <pc:docMk/>
            <pc:sldMk cId="4108521137" sldId="271"/>
            <ac:picMk id="6" creationId="{8FD2D7BC-46F2-73B1-0BCC-A801BB2654E4}"/>
          </ac:picMkLst>
        </pc:picChg>
      </pc:sldChg>
      <pc:sldChg chg="del">
        <pc:chgData name="Facer, Mrs F" userId="f85a72cb-d0cd-473a-b0f9-49513538481a" providerId="ADAL" clId="{C3BCB344-3EA9-4696-98FF-8A60ADB9E88B}" dt="2023-09-25T21:00:47.517" v="1818" actId="47"/>
        <pc:sldMkLst>
          <pc:docMk/>
          <pc:sldMk cId="3218247415" sldId="272"/>
        </pc:sldMkLst>
      </pc:sldChg>
      <pc:sldChg chg="modSp mod ord">
        <pc:chgData name="Facer, Mrs F" userId="f85a72cb-d0cd-473a-b0f9-49513538481a" providerId="ADAL" clId="{C3BCB344-3EA9-4696-98FF-8A60ADB9E88B}" dt="2023-09-25T21:49:41.030" v="2591"/>
        <pc:sldMkLst>
          <pc:docMk/>
          <pc:sldMk cId="4264314620" sldId="273"/>
        </pc:sldMkLst>
        <pc:spChg chg="mod">
          <ac:chgData name="Facer, Mrs F" userId="f85a72cb-d0cd-473a-b0f9-49513538481a" providerId="ADAL" clId="{C3BCB344-3EA9-4696-98FF-8A60ADB9E88B}" dt="2023-09-25T21:07:46.267" v="1912" actId="20577"/>
          <ac:spMkLst>
            <pc:docMk/>
            <pc:sldMk cId="4264314620" sldId="273"/>
            <ac:spMk id="2" creationId="{654E2082-AB81-40E5-9480-A5693794B454}"/>
          </ac:spMkLst>
        </pc:spChg>
        <pc:spChg chg="mod">
          <ac:chgData name="Facer, Mrs F" userId="f85a72cb-d0cd-473a-b0f9-49513538481a" providerId="ADAL" clId="{C3BCB344-3EA9-4696-98FF-8A60ADB9E88B}" dt="2023-09-25T21:07:59.652" v="1914" actId="2710"/>
          <ac:spMkLst>
            <pc:docMk/>
            <pc:sldMk cId="4264314620" sldId="273"/>
            <ac:spMk id="3" creationId="{C6612548-CC7F-4B67-858B-F15E1F607923}"/>
          </ac:spMkLst>
        </pc:spChg>
      </pc:sldChg>
      <pc:sldChg chg="addSp modSp new mod ord modNotesTx">
        <pc:chgData name="Facer, Mrs F" userId="f85a72cb-d0cd-473a-b0f9-49513538481a" providerId="ADAL" clId="{C3BCB344-3EA9-4696-98FF-8A60ADB9E88B}" dt="2023-09-19T11:05:16.737" v="1121" actId="1076"/>
        <pc:sldMkLst>
          <pc:docMk/>
          <pc:sldMk cId="2470531370" sldId="274"/>
        </pc:sldMkLst>
        <pc:spChg chg="mod">
          <ac:chgData name="Facer, Mrs F" userId="f85a72cb-d0cd-473a-b0f9-49513538481a" providerId="ADAL" clId="{C3BCB344-3EA9-4696-98FF-8A60ADB9E88B}" dt="2023-09-19T10:47:48.453" v="531" actId="20577"/>
          <ac:spMkLst>
            <pc:docMk/>
            <pc:sldMk cId="2470531370" sldId="274"/>
            <ac:spMk id="2" creationId="{55B69407-5941-FF97-3980-1B533E6F86CD}"/>
          </ac:spMkLst>
        </pc:spChg>
        <pc:spChg chg="mod">
          <ac:chgData name="Facer, Mrs F" userId="f85a72cb-d0cd-473a-b0f9-49513538481a" providerId="ADAL" clId="{C3BCB344-3EA9-4696-98FF-8A60ADB9E88B}" dt="2023-09-19T10:48:48.825" v="546"/>
          <ac:spMkLst>
            <pc:docMk/>
            <pc:sldMk cId="2470531370" sldId="274"/>
            <ac:spMk id="3" creationId="{40D13538-B7CB-0CF7-A5CB-BAD8BA4BA9FA}"/>
          </ac:spMkLst>
        </pc:spChg>
        <pc:picChg chg="add mod">
          <ac:chgData name="Facer, Mrs F" userId="f85a72cb-d0cd-473a-b0f9-49513538481a" providerId="ADAL" clId="{C3BCB344-3EA9-4696-98FF-8A60ADB9E88B}" dt="2023-09-19T11:05:16.737" v="1121" actId="1076"/>
          <ac:picMkLst>
            <pc:docMk/>
            <pc:sldMk cId="2470531370" sldId="274"/>
            <ac:picMk id="4" creationId="{F6635E2E-7974-1E6A-4138-1CCBCC917399}"/>
          </ac:picMkLst>
        </pc:picChg>
      </pc:sldChg>
      <pc:sldChg chg="modSp new mod modNotesTx">
        <pc:chgData name="Facer, Mrs F" userId="f85a72cb-d0cd-473a-b0f9-49513538481a" providerId="ADAL" clId="{C3BCB344-3EA9-4696-98FF-8A60ADB9E88B}" dt="2023-09-25T20:31:21.895" v="1656" actId="27636"/>
        <pc:sldMkLst>
          <pc:docMk/>
          <pc:sldMk cId="567583342" sldId="275"/>
        </pc:sldMkLst>
        <pc:spChg chg="mod">
          <ac:chgData name="Facer, Mrs F" userId="f85a72cb-d0cd-473a-b0f9-49513538481a" providerId="ADAL" clId="{C3BCB344-3EA9-4696-98FF-8A60ADB9E88B}" dt="2023-09-19T11:01:57.464" v="1011" actId="1076"/>
          <ac:spMkLst>
            <pc:docMk/>
            <pc:sldMk cId="567583342" sldId="275"/>
            <ac:spMk id="2" creationId="{65D58C5C-A2F0-8678-A6C0-E608567C5682}"/>
          </ac:spMkLst>
        </pc:spChg>
        <pc:spChg chg="mod">
          <ac:chgData name="Facer, Mrs F" userId="f85a72cb-d0cd-473a-b0f9-49513538481a" providerId="ADAL" clId="{C3BCB344-3EA9-4696-98FF-8A60ADB9E88B}" dt="2023-09-25T20:31:21.895" v="1656" actId="27636"/>
          <ac:spMkLst>
            <pc:docMk/>
            <pc:sldMk cId="567583342" sldId="275"/>
            <ac:spMk id="3" creationId="{7F3F7188-1B1A-2040-C062-F2F4031527AB}"/>
          </ac:spMkLst>
        </pc:spChg>
      </pc:sldChg>
      <pc:sldChg chg="addSp modSp new mod ord modNotesTx">
        <pc:chgData name="Facer, Mrs F" userId="f85a72cb-d0cd-473a-b0f9-49513538481a" providerId="ADAL" clId="{C3BCB344-3EA9-4696-98FF-8A60ADB9E88B}" dt="2023-09-25T19:29:13.422" v="1365" actId="20577"/>
        <pc:sldMkLst>
          <pc:docMk/>
          <pc:sldMk cId="389780615" sldId="276"/>
        </pc:sldMkLst>
        <pc:spChg chg="mod">
          <ac:chgData name="Facer, Mrs F" userId="f85a72cb-d0cd-473a-b0f9-49513538481a" providerId="ADAL" clId="{C3BCB344-3EA9-4696-98FF-8A60ADB9E88B}" dt="2023-09-19T10:51:57.827" v="626" actId="1076"/>
          <ac:spMkLst>
            <pc:docMk/>
            <pc:sldMk cId="389780615" sldId="276"/>
            <ac:spMk id="2" creationId="{E36B4ACA-8A30-B306-AE14-9AF1A64C0880}"/>
          </ac:spMkLst>
        </pc:spChg>
        <pc:spChg chg="mod">
          <ac:chgData name="Facer, Mrs F" userId="f85a72cb-d0cd-473a-b0f9-49513538481a" providerId="ADAL" clId="{C3BCB344-3EA9-4696-98FF-8A60ADB9E88B}" dt="2023-09-19T10:51:27.075" v="618" actId="27636"/>
          <ac:spMkLst>
            <pc:docMk/>
            <pc:sldMk cId="389780615" sldId="276"/>
            <ac:spMk id="3" creationId="{980DE4B6-30BC-B6C0-880D-C654CEFEB0EE}"/>
          </ac:spMkLst>
        </pc:spChg>
        <pc:picChg chg="add mod ord modCrop">
          <ac:chgData name="Facer, Mrs F" userId="f85a72cb-d0cd-473a-b0f9-49513538481a" providerId="ADAL" clId="{C3BCB344-3EA9-4696-98FF-8A60ADB9E88B}" dt="2023-09-19T10:51:50.570" v="625" actId="1076"/>
          <ac:picMkLst>
            <pc:docMk/>
            <pc:sldMk cId="389780615" sldId="276"/>
            <ac:picMk id="5" creationId="{57A96013-4E40-C72C-3C60-15596FE812B8}"/>
          </ac:picMkLst>
        </pc:picChg>
      </pc:sldChg>
      <pc:sldChg chg="modSp new mod">
        <pc:chgData name="Facer, Mrs F" userId="f85a72cb-d0cd-473a-b0f9-49513538481a" providerId="ADAL" clId="{C3BCB344-3EA9-4696-98FF-8A60ADB9E88B}" dt="2023-09-25T20:30:55.103" v="1650" actId="404"/>
        <pc:sldMkLst>
          <pc:docMk/>
          <pc:sldMk cId="4078923077" sldId="277"/>
        </pc:sldMkLst>
        <pc:spChg chg="mod">
          <ac:chgData name="Facer, Mrs F" userId="f85a72cb-d0cd-473a-b0f9-49513538481a" providerId="ADAL" clId="{C3BCB344-3EA9-4696-98FF-8A60ADB9E88B}" dt="2023-09-25T20:29:07.827" v="1645" actId="1076"/>
          <ac:spMkLst>
            <pc:docMk/>
            <pc:sldMk cId="4078923077" sldId="277"/>
            <ac:spMk id="2" creationId="{3140234F-1BBB-1F0F-DC1D-59F09F25C725}"/>
          </ac:spMkLst>
        </pc:spChg>
        <pc:spChg chg="mod">
          <ac:chgData name="Facer, Mrs F" userId="f85a72cb-d0cd-473a-b0f9-49513538481a" providerId="ADAL" clId="{C3BCB344-3EA9-4696-98FF-8A60ADB9E88B}" dt="2023-09-25T20:30:55.103" v="1650" actId="404"/>
          <ac:spMkLst>
            <pc:docMk/>
            <pc:sldMk cId="4078923077" sldId="277"/>
            <ac:spMk id="3" creationId="{14E7B007-2770-A88A-8D0E-53D9526DB54D}"/>
          </ac:spMkLst>
        </pc:spChg>
      </pc:sldChg>
      <pc:sldChg chg="addSp delSp modSp new mod">
        <pc:chgData name="Facer, Mrs F" userId="f85a72cb-d0cd-473a-b0f9-49513538481a" providerId="ADAL" clId="{C3BCB344-3EA9-4696-98FF-8A60ADB9E88B}" dt="2023-09-25T20:28:31.117" v="1632" actId="1076"/>
        <pc:sldMkLst>
          <pc:docMk/>
          <pc:sldMk cId="702149594" sldId="278"/>
        </pc:sldMkLst>
        <pc:spChg chg="add del mod">
          <ac:chgData name="Facer, Mrs F" userId="f85a72cb-d0cd-473a-b0f9-49513538481a" providerId="ADAL" clId="{C3BCB344-3EA9-4696-98FF-8A60ADB9E88B}" dt="2023-09-25T20:28:17.911" v="1630" actId="20577"/>
          <ac:spMkLst>
            <pc:docMk/>
            <pc:sldMk cId="702149594" sldId="278"/>
            <ac:spMk id="2" creationId="{A216B543-6C28-06F4-CE9E-CE64A7BF6EA1}"/>
          </ac:spMkLst>
        </pc:spChg>
        <pc:spChg chg="mod">
          <ac:chgData name="Facer, Mrs F" userId="f85a72cb-d0cd-473a-b0f9-49513538481a" providerId="ADAL" clId="{C3BCB344-3EA9-4696-98FF-8A60ADB9E88B}" dt="2023-09-25T20:28:31.117" v="1632" actId="1076"/>
          <ac:spMkLst>
            <pc:docMk/>
            <pc:sldMk cId="702149594" sldId="278"/>
            <ac:spMk id="3" creationId="{33D55AD4-5266-4EA9-763E-BFFCA796EEDE}"/>
          </ac:spMkLst>
        </pc:spChg>
      </pc:sldChg>
      <pc:sldChg chg="modSp new mod">
        <pc:chgData name="Facer, Mrs F" userId="f85a72cb-d0cd-473a-b0f9-49513538481a" providerId="ADAL" clId="{C3BCB344-3EA9-4696-98FF-8A60ADB9E88B}" dt="2023-09-25T19:35:02.688" v="1468" actId="6549"/>
        <pc:sldMkLst>
          <pc:docMk/>
          <pc:sldMk cId="2859809110" sldId="279"/>
        </pc:sldMkLst>
        <pc:spChg chg="mod">
          <ac:chgData name="Facer, Mrs F" userId="f85a72cb-d0cd-473a-b0f9-49513538481a" providerId="ADAL" clId="{C3BCB344-3EA9-4696-98FF-8A60ADB9E88B}" dt="2023-09-25T19:32:06.162" v="1380" actId="20577"/>
          <ac:spMkLst>
            <pc:docMk/>
            <pc:sldMk cId="2859809110" sldId="279"/>
            <ac:spMk id="2" creationId="{7B28433E-EA83-96B8-A1DC-5DC891EDCBB0}"/>
          </ac:spMkLst>
        </pc:spChg>
        <pc:spChg chg="mod">
          <ac:chgData name="Facer, Mrs F" userId="f85a72cb-d0cd-473a-b0f9-49513538481a" providerId="ADAL" clId="{C3BCB344-3EA9-4696-98FF-8A60ADB9E88B}" dt="2023-09-25T19:35:02.688" v="1468" actId="6549"/>
          <ac:spMkLst>
            <pc:docMk/>
            <pc:sldMk cId="2859809110" sldId="279"/>
            <ac:spMk id="3" creationId="{5162F952-06DD-C268-C4B8-4002D6D96BA5}"/>
          </ac:spMkLst>
        </pc:spChg>
      </pc:sldChg>
      <pc:sldChg chg="modSp new del mod">
        <pc:chgData name="Facer, Mrs F" userId="f85a72cb-d0cd-473a-b0f9-49513538481a" providerId="ADAL" clId="{C3BCB344-3EA9-4696-98FF-8A60ADB9E88B}" dt="2023-09-25T19:32:26.688" v="1390" actId="47"/>
        <pc:sldMkLst>
          <pc:docMk/>
          <pc:sldMk cId="536474415" sldId="280"/>
        </pc:sldMkLst>
        <pc:spChg chg="mod">
          <ac:chgData name="Facer, Mrs F" userId="f85a72cb-d0cd-473a-b0f9-49513538481a" providerId="ADAL" clId="{C3BCB344-3EA9-4696-98FF-8A60ADB9E88B}" dt="2023-09-19T11:09:50.442" v="1210" actId="5793"/>
          <ac:spMkLst>
            <pc:docMk/>
            <pc:sldMk cId="536474415" sldId="280"/>
            <ac:spMk id="2" creationId="{3DB4318A-5838-4843-2984-113AB1ECE517}"/>
          </ac:spMkLst>
        </pc:spChg>
        <pc:spChg chg="mod">
          <ac:chgData name="Facer, Mrs F" userId="f85a72cb-d0cd-473a-b0f9-49513538481a" providerId="ADAL" clId="{C3BCB344-3EA9-4696-98FF-8A60ADB9E88B}" dt="2023-09-19T11:09:48.160" v="1200"/>
          <ac:spMkLst>
            <pc:docMk/>
            <pc:sldMk cId="536474415" sldId="280"/>
            <ac:spMk id="3" creationId="{DC4DDC74-9EF0-2ACD-8A86-8EDA767EE71C}"/>
          </ac:spMkLst>
        </pc:spChg>
      </pc:sldChg>
      <pc:sldChg chg="modSp new mod">
        <pc:chgData name="Facer, Mrs F" userId="f85a72cb-d0cd-473a-b0f9-49513538481a" providerId="ADAL" clId="{C3BCB344-3EA9-4696-98FF-8A60ADB9E88B}" dt="2023-09-25T21:00:31.744" v="1816" actId="1076"/>
        <pc:sldMkLst>
          <pc:docMk/>
          <pc:sldMk cId="3513200401" sldId="281"/>
        </pc:sldMkLst>
        <pc:spChg chg="mod">
          <ac:chgData name="Facer, Mrs F" userId="f85a72cb-d0cd-473a-b0f9-49513538481a" providerId="ADAL" clId="{C3BCB344-3EA9-4696-98FF-8A60ADB9E88B}" dt="2023-09-25T21:00:31.744" v="1816" actId="1076"/>
          <ac:spMkLst>
            <pc:docMk/>
            <pc:sldMk cId="3513200401" sldId="281"/>
            <ac:spMk id="2" creationId="{6EB8AB05-B672-D437-B167-9933BB8F618B}"/>
          </ac:spMkLst>
        </pc:spChg>
        <pc:spChg chg="mod">
          <ac:chgData name="Facer, Mrs F" userId="f85a72cb-d0cd-473a-b0f9-49513538481a" providerId="ADAL" clId="{C3BCB344-3EA9-4696-98FF-8A60ADB9E88B}" dt="2023-09-25T21:00:29.242" v="1815" actId="1076"/>
          <ac:spMkLst>
            <pc:docMk/>
            <pc:sldMk cId="3513200401" sldId="281"/>
            <ac:spMk id="3" creationId="{DDD83B88-F26C-CD0B-B4B5-90A00DB99B59}"/>
          </ac:spMkLst>
        </pc:spChg>
      </pc:sldChg>
      <pc:sldChg chg="modSp new del mod">
        <pc:chgData name="Facer, Mrs F" userId="f85a72cb-d0cd-473a-b0f9-49513538481a" providerId="ADAL" clId="{C3BCB344-3EA9-4696-98FF-8A60ADB9E88B}" dt="2023-09-25T19:33:11.682" v="1431" actId="47"/>
        <pc:sldMkLst>
          <pc:docMk/>
          <pc:sldMk cId="3538851795" sldId="282"/>
        </pc:sldMkLst>
        <pc:spChg chg="mod">
          <ac:chgData name="Facer, Mrs F" userId="f85a72cb-d0cd-473a-b0f9-49513538481a" providerId="ADAL" clId="{C3BCB344-3EA9-4696-98FF-8A60ADB9E88B}" dt="2023-09-19T11:10:21.006" v="1252" actId="20577"/>
          <ac:spMkLst>
            <pc:docMk/>
            <pc:sldMk cId="3538851795" sldId="282"/>
            <ac:spMk id="2" creationId="{78975D05-0CC2-637C-3AF5-FC43C7A8AFD4}"/>
          </ac:spMkLst>
        </pc:spChg>
        <pc:spChg chg="mod">
          <ac:chgData name="Facer, Mrs F" userId="f85a72cb-d0cd-473a-b0f9-49513538481a" providerId="ADAL" clId="{C3BCB344-3EA9-4696-98FF-8A60ADB9E88B}" dt="2023-09-19T11:10:12.579" v="1214"/>
          <ac:spMkLst>
            <pc:docMk/>
            <pc:sldMk cId="3538851795" sldId="282"/>
            <ac:spMk id="3" creationId="{9A1CFE42-266E-8213-50C5-256EFCD155E8}"/>
          </ac:spMkLst>
        </pc:spChg>
      </pc:sldChg>
      <pc:sldChg chg="modSp new mod">
        <pc:chgData name="Facer, Mrs F" userId="f85a72cb-d0cd-473a-b0f9-49513538481a" providerId="ADAL" clId="{C3BCB344-3EA9-4696-98FF-8A60ADB9E88B}" dt="2023-09-25T20:24:14.494" v="1613" actId="1076"/>
        <pc:sldMkLst>
          <pc:docMk/>
          <pc:sldMk cId="2314183737" sldId="283"/>
        </pc:sldMkLst>
        <pc:spChg chg="mod">
          <ac:chgData name="Facer, Mrs F" userId="f85a72cb-d0cd-473a-b0f9-49513538481a" providerId="ADAL" clId="{C3BCB344-3EA9-4696-98FF-8A60ADB9E88B}" dt="2023-09-19T11:10:47.104" v="1269" actId="20577"/>
          <ac:spMkLst>
            <pc:docMk/>
            <pc:sldMk cId="2314183737" sldId="283"/>
            <ac:spMk id="2" creationId="{249837CD-76CF-C48D-F470-B5091D98C042}"/>
          </ac:spMkLst>
        </pc:spChg>
        <pc:spChg chg="mod">
          <ac:chgData name="Facer, Mrs F" userId="f85a72cb-d0cd-473a-b0f9-49513538481a" providerId="ADAL" clId="{C3BCB344-3EA9-4696-98FF-8A60ADB9E88B}" dt="2023-09-25T20:24:14.494" v="1613" actId="1076"/>
          <ac:spMkLst>
            <pc:docMk/>
            <pc:sldMk cId="2314183737" sldId="283"/>
            <ac:spMk id="3" creationId="{E1BCDE4F-AB82-C068-93EC-69D738109030}"/>
          </ac:spMkLst>
        </pc:spChg>
      </pc:sldChg>
      <pc:sldChg chg="modSp new mod ord">
        <pc:chgData name="Facer, Mrs F" userId="f85a72cb-d0cd-473a-b0f9-49513538481a" providerId="ADAL" clId="{C3BCB344-3EA9-4696-98FF-8A60ADB9E88B}" dt="2023-09-25T21:49:32.187" v="2589"/>
        <pc:sldMkLst>
          <pc:docMk/>
          <pc:sldMk cId="2625857093" sldId="284"/>
        </pc:sldMkLst>
        <pc:spChg chg="mod">
          <ac:chgData name="Facer, Mrs F" userId="f85a72cb-d0cd-473a-b0f9-49513538481a" providerId="ADAL" clId="{C3BCB344-3EA9-4696-98FF-8A60ADB9E88B}" dt="2023-09-25T20:37:30.209" v="1685" actId="20577"/>
          <ac:spMkLst>
            <pc:docMk/>
            <pc:sldMk cId="2625857093" sldId="284"/>
            <ac:spMk id="2" creationId="{32A7A537-29B3-C5CD-6B1C-4FF307B2264C}"/>
          </ac:spMkLst>
        </pc:spChg>
        <pc:spChg chg="mod">
          <ac:chgData name="Facer, Mrs F" userId="f85a72cb-d0cd-473a-b0f9-49513538481a" providerId="ADAL" clId="{C3BCB344-3EA9-4696-98FF-8A60ADB9E88B}" dt="2023-09-25T20:51:30.976" v="1806" actId="20577"/>
          <ac:spMkLst>
            <pc:docMk/>
            <pc:sldMk cId="2625857093" sldId="284"/>
            <ac:spMk id="3" creationId="{E8EDE80E-4BC6-3956-672B-013413BB993A}"/>
          </ac:spMkLst>
        </pc:spChg>
      </pc:sldChg>
      <pc:sldChg chg="addSp modSp new mod">
        <pc:chgData name="Facer, Mrs F" userId="f85a72cb-d0cd-473a-b0f9-49513538481a" providerId="ADAL" clId="{C3BCB344-3EA9-4696-98FF-8A60ADB9E88B}" dt="2023-09-25T21:04:51.238" v="1892" actId="20577"/>
        <pc:sldMkLst>
          <pc:docMk/>
          <pc:sldMk cId="811244939" sldId="285"/>
        </pc:sldMkLst>
        <pc:spChg chg="mod">
          <ac:chgData name="Facer, Mrs F" userId="f85a72cb-d0cd-473a-b0f9-49513538481a" providerId="ADAL" clId="{C3BCB344-3EA9-4696-98FF-8A60ADB9E88B}" dt="2023-09-25T21:02:18.584" v="1842" actId="20577"/>
          <ac:spMkLst>
            <pc:docMk/>
            <pc:sldMk cId="811244939" sldId="285"/>
            <ac:spMk id="2" creationId="{32F900D2-C543-DF49-D562-3D5E97C2D091}"/>
          </ac:spMkLst>
        </pc:spChg>
        <pc:spChg chg="mod">
          <ac:chgData name="Facer, Mrs F" userId="f85a72cb-d0cd-473a-b0f9-49513538481a" providerId="ADAL" clId="{C3BCB344-3EA9-4696-98FF-8A60ADB9E88B}" dt="2023-09-25T21:04:51.238" v="1892" actId="20577"/>
          <ac:spMkLst>
            <pc:docMk/>
            <pc:sldMk cId="811244939" sldId="285"/>
            <ac:spMk id="3" creationId="{A67FF09E-E288-7133-706F-415F9DF510D1}"/>
          </ac:spMkLst>
        </pc:spChg>
        <pc:spChg chg="add mod">
          <ac:chgData name="Facer, Mrs F" userId="f85a72cb-d0cd-473a-b0f9-49513538481a" providerId="ADAL" clId="{C3BCB344-3EA9-4696-98FF-8A60ADB9E88B}" dt="2023-09-25T21:02:37.698" v="1845" actId="1076"/>
          <ac:spMkLst>
            <pc:docMk/>
            <pc:sldMk cId="811244939" sldId="285"/>
            <ac:spMk id="4" creationId="{6F7BAD3B-3EB1-C19F-6829-862C5C83C57E}"/>
          </ac:spMkLst>
        </pc:spChg>
      </pc:sldChg>
      <pc:sldChg chg="modSp new mod">
        <pc:chgData name="Facer, Mrs F" userId="f85a72cb-d0cd-473a-b0f9-49513538481a" providerId="ADAL" clId="{C3BCB344-3EA9-4696-98FF-8A60ADB9E88B}" dt="2023-09-25T21:10:48.560" v="1962" actId="20577"/>
        <pc:sldMkLst>
          <pc:docMk/>
          <pc:sldMk cId="227831724" sldId="286"/>
        </pc:sldMkLst>
        <pc:spChg chg="mod">
          <ac:chgData name="Facer, Mrs F" userId="f85a72cb-d0cd-473a-b0f9-49513538481a" providerId="ADAL" clId="{C3BCB344-3EA9-4696-98FF-8A60ADB9E88B}" dt="2023-09-25T21:10:48.560" v="1962" actId="20577"/>
          <ac:spMkLst>
            <pc:docMk/>
            <pc:sldMk cId="227831724" sldId="286"/>
            <ac:spMk id="2" creationId="{BC6CA35F-6857-6236-8C5A-5A8755EDFDA5}"/>
          </ac:spMkLst>
        </pc:spChg>
      </pc:sldChg>
      <pc:sldChg chg="modSp new mod">
        <pc:chgData name="Facer, Mrs F" userId="f85a72cb-d0cd-473a-b0f9-49513538481a" providerId="ADAL" clId="{C3BCB344-3EA9-4696-98FF-8A60ADB9E88B}" dt="2023-09-25T21:11:47.163" v="1981" actId="403"/>
        <pc:sldMkLst>
          <pc:docMk/>
          <pc:sldMk cId="3714074641" sldId="287"/>
        </pc:sldMkLst>
        <pc:spChg chg="mod">
          <ac:chgData name="Facer, Mrs F" userId="f85a72cb-d0cd-473a-b0f9-49513538481a" providerId="ADAL" clId="{C3BCB344-3EA9-4696-98FF-8A60ADB9E88B}" dt="2023-09-25T21:11:42.702" v="1978" actId="20577"/>
          <ac:spMkLst>
            <pc:docMk/>
            <pc:sldMk cId="3714074641" sldId="287"/>
            <ac:spMk id="2" creationId="{2B7AD3A0-5038-100B-5FFF-269C52C8741D}"/>
          </ac:spMkLst>
        </pc:spChg>
        <pc:spChg chg="mod">
          <ac:chgData name="Facer, Mrs F" userId="f85a72cb-d0cd-473a-b0f9-49513538481a" providerId="ADAL" clId="{C3BCB344-3EA9-4696-98FF-8A60ADB9E88B}" dt="2023-09-25T21:11:47.163" v="1981" actId="403"/>
          <ac:spMkLst>
            <pc:docMk/>
            <pc:sldMk cId="3714074641" sldId="287"/>
            <ac:spMk id="3" creationId="{4681A813-C3C8-4051-3469-676DC1F073FC}"/>
          </ac:spMkLst>
        </pc:spChg>
      </pc:sldChg>
      <pc:sldChg chg="modSp new mod">
        <pc:chgData name="Facer, Mrs F" userId="f85a72cb-d0cd-473a-b0f9-49513538481a" providerId="ADAL" clId="{C3BCB344-3EA9-4696-98FF-8A60ADB9E88B}" dt="2023-09-25T21:12:44.438" v="2025" actId="20577"/>
        <pc:sldMkLst>
          <pc:docMk/>
          <pc:sldMk cId="1194324167" sldId="288"/>
        </pc:sldMkLst>
        <pc:spChg chg="mod">
          <ac:chgData name="Facer, Mrs F" userId="f85a72cb-d0cd-473a-b0f9-49513538481a" providerId="ADAL" clId="{C3BCB344-3EA9-4696-98FF-8A60ADB9E88B}" dt="2023-09-25T21:12:44.438" v="2025" actId="20577"/>
          <ac:spMkLst>
            <pc:docMk/>
            <pc:sldMk cId="1194324167" sldId="288"/>
            <ac:spMk id="2" creationId="{9C9D8E95-53B5-D1C3-2496-691797B4D2F0}"/>
          </ac:spMkLst>
        </pc:spChg>
        <pc:spChg chg="mod">
          <ac:chgData name="Facer, Mrs F" userId="f85a72cb-d0cd-473a-b0f9-49513538481a" providerId="ADAL" clId="{C3BCB344-3EA9-4696-98FF-8A60ADB9E88B}" dt="2023-09-25T21:12:10.844" v="1983"/>
          <ac:spMkLst>
            <pc:docMk/>
            <pc:sldMk cId="1194324167" sldId="288"/>
            <ac:spMk id="3" creationId="{10BA017C-CAD8-BFBA-2D12-223399941030}"/>
          </ac:spMkLst>
        </pc:spChg>
      </pc:sldChg>
      <pc:sldChg chg="modSp new mod">
        <pc:chgData name="Facer, Mrs F" userId="f85a72cb-d0cd-473a-b0f9-49513538481a" providerId="ADAL" clId="{C3BCB344-3EA9-4696-98FF-8A60ADB9E88B}" dt="2023-09-25T21:13:53.575" v="2069" actId="20577"/>
        <pc:sldMkLst>
          <pc:docMk/>
          <pc:sldMk cId="1950607984" sldId="289"/>
        </pc:sldMkLst>
        <pc:spChg chg="mod">
          <ac:chgData name="Facer, Mrs F" userId="f85a72cb-d0cd-473a-b0f9-49513538481a" providerId="ADAL" clId="{C3BCB344-3EA9-4696-98FF-8A60ADB9E88B}" dt="2023-09-25T21:13:53.575" v="2069" actId="20577"/>
          <ac:spMkLst>
            <pc:docMk/>
            <pc:sldMk cId="1950607984" sldId="289"/>
            <ac:spMk id="2" creationId="{FB282B7A-4920-44E4-F915-6513E5737A18}"/>
          </ac:spMkLst>
        </pc:spChg>
        <pc:spChg chg="mod">
          <ac:chgData name="Facer, Mrs F" userId="f85a72cb-d0cd-473a-b0f9-49513538481a" providerId="ADAL" clId="{C3BCB344-3EA9-4696-98FF-8A60ADB9E88B}" dt="2023-09-25T21:13:34.386" v="2027"/>
          <ac:spMkLst>
            <pc:docMk/>
            <pc:sldMk cId="1950607984" sldId="289"/>
            <ac:spMk id="3" creationId="{6CA63C25-31B4-0DB5-B390-935BF94AC13E}"/>
          </ac:spMkLst>
        </pc:spChg>
      </pc:sldChg>
      <pc:sldChg chg="modSp new mod ord">
        <pc:chgData name="Facer, Mrs F" userId="f85a72cb-d0cd-473a-b0f9-49513538481a" providerId="ADAL" clId="{C3BCB344-3EA9-4696-98FF-8A60ADB9E88B}" dt="2023-09-25T21:23:40.127" v="2442" actId="20577"/>
        <pc:sldMkLst>
          <pc:docMk/>
          <pc:sldMk cId="2950257057" sldId="290"/>
        </pc:sldMkLst>
        <pc:spChg chg="mod">
          <ac:chgData name="Facer, Mrs F" userId="f85a72cb-d0cd-473a-b0f9-49513538481a" providerId="ADAL" clId="{C3BCB344-3EA9-4696-98FF-8A60ADB9E88B}" dt="2023-09-25T21:22:56.999" v="2343" actId="1076"/>
          <ac:spMkLst>
            <pc:docMk/>
            <pc:sldMk cId="2950257057" sldId="290"/>
            <ac:spMk id="2" creationId="{1CB340A3-C94B-13F9-6941-EB4AE829F509}"/>
          </ac:spMkLst>
        </pc:spChg>
        <pc:spChg chg="mod">
          <ac:chgData name="Facer, Mrs F" userId="f85a72cb-d0cd-473a-b0f9-49513538481a" providerId="ADAL" clId="{C3BCB344-3EA9-4696-98FF-8A60ADB9E88B}" dt="2023-09-25T21:23:40.127" v="2442" actId="20577"/>
          <ac:spMkLst>
            <pc:docMk/>
            <pc:sldMk cId="2950257057" sldId="290"/>
            <ac:spMk id="3" creationId="{F86B53B5-54D1-DBEB-1336-32F18332246A}"/>
          </ac:spMkLst>
        </pc:spChg>
      </pc:sldChg>
      <pc:sldChg chg="modSp new mod ord">
        <pc:chgData name="Facer, Mrs F" userId="f85a72cb-d0cd-473a-b0f9-49513538481a" providerId="ADAL" clId="{C3BCB344-3EA9-4696-98FF-8A60ADB9E88B}" dt="2023-09-25T21:23:52.616" v="2444"/>
        <pc:sldMkLst>
          <pc:docMk/>
          <pc:sldMk cId="464236505" sldId="291"/>
        </pc:sldMkLst>
        <pc:spChg chg="mod">
          <ac:chgData name="Facer, Mrs F" userId="f85a72cb-d0cd-473a-b0f9-49513538481a" providerId="ADAL" clId="{C3BCB344-3EA9-4696-98FF-8A60ADB9E88B}" dt="2023-09-25T21:18:24.005" v="2147" actId="20577"/>
          <ac:spMkLst>
            <pc:docMk/>
            <pc:sldMk cId="464236505" sldId="291"/>
            <ac:spMk id="2" creationId="{3FB3383C-BA2E-6F93-D9FD-339BDDBC2BE6}"/>
          </ac:spMkLst>
        </pc:spChg>
        <pc:spChg chg="mod">
          <ac:chgData name="Facer, Mrs F" userId="f85a72cb-d0cd-473a-b0f9-49513538481a" providerId="ADAL" clId="{C3BCB344-3EA9-4696-98FF-8A60ADB9E88B}" dt="2023-09-25T21:18:12.670" v="2114"/>
          <ac:spMkLst>
            <pc:docMk/>
            <pc:sldMk cId="464236505" sldId="291"/>
            <ac:spMk id="3" creationId="{88B2202C-9107-673C-4015-FD6A2ECA69C1}"/>
          </ac:spMkLst>
        </pc:spChg>
      </pc:sldChg>
      <pc:sldChg chg="modSp add mod ord">
        <pc:chgData name="Facer, Mrs F" userId="f85a72cb-d0cd-473a-b0f9-49513538481a" providerId="ADAL" clId="{C3BCB344-3EA9-4696-98FF-8A60ADB9E88B}" dt="2023-09-25T21:18:39.368" v="2149"/>
        <pc:sldMkLst>
          <pc:docMk/>
          <pc:sldMk cId="0" sldId="353"/>
        </pc:sldMkLst>
        <pc:spChg chg="mod">
          <ac:chgData name="Facer, Mrs F" userId="f85a72cb-d0cd-473a-b0f9-49513538481a" providerId="ADAL" clId="{C3BCB344-3EA9-4696-98FF-8A60ADB9E88B}" dt="2023-09-25T21:17:28.338" v="2103" actId="1076"/>
          <ac:spMkLst>
            <pc:docMk/>
            <pc:sldMk cId="0" sldId="353"/>
            <ac:spMk id="38914" creationId="{76ADE5D9-557C-9777-F593-9B61403450B7}"/>
          </ac:spMkLst>
        </pc:spChg>
        <pc:picChg chg="mod">
          <ac:chgData name="Facer, Mrs F" userId="f85a72cb-d0cd-473a-b0f9-49513538481a" providerId="ADAL" clId="{C3BCB344-3EA9-4696-98FF-8A60ADB9E88B}" dt="2023-09-25T21:17:29.806" v="2104" actId="1076"/>
          <ac:picMkLst>
            <pc:docMk/>
            <pc:sldMk cId="0" sldId="353"/>
            <ac:picMk id="38915" creationId="{E694A26D-DA4D-F9AB-9BE1-E03B42061D44}"/>
          </ac:picMkLst>
        </pc:picChg>
        <pc:picChg chg="mod">
          <ac:chgData name="Facer, Mrs F" userId="f85a72cb-d0cd-473a-b0f9-49513538481a" providerId="ADAL" clId="{C3BCB344-3EA9-4696-98FF-8A60ADB9E88B}" dt="2023-09-25T21:17:49.391" v="2113" actId="1076"/>
          <ac:picMkLst>
            <pc:docMk/>
            <pc:sldMk cId="0" sldId="353"/>
            <ac:picMk id="38916" creationId="{017CD0D6-D5AE-F139-78B8-760193275CF4}"/>
          </ac:picMkLst>
        </pc:picChg>
        <pc:picChg chg="mod">
          <ac:chgData name="Facer, Mrs F" userId="f85a72cb-d0cd-473a-b0f9-49513538481a" providerId="ADAL" clId="{C3BCB344-3EA9-4696-98FF-8A60ADB9E88B}" dt="2023-09-25T21:17:47.727" v="2112" actId="1076"/>
          <ac:picMkLst>
            <pc:docMk/>
            <pc:sldMk cId="0" sldId="353"/>
            <ac:picMk id="38917" creationId="{F42DA259-A735-A746-62D5-54F0D49CBEDA}"/>
          </ac:picMkLst>
        </pc:picChg>
        <pc:picChg chg="mod">
          <ac:chgData name="Facer, Mrs F" userId="f85a72cb-d0cd-473a-b0f9-49513538481a" providerId="ADAL" clId="{C3BCB344-3EA9-4696-98FF-8A60ADB9E88B}" dt="2023-09-25T21:17:46.110" v="2111" actId="1076"/>
          <ac:picMkLst>
            <pc:docMk/>
            <pc:sldMk cId="0" sldId="353"/>
            <ac:picMk id="38918" creationId="{EE87CD07-452F-4C3A-6BFE-5574BD4AF9C6}"/>
          </ac:picMkLst>
        </pc:picChg>
        <pc:picChg chg="mod">
          <ac:chgData name="Facer, Mrs F" userId="f85a72cb-d0cd-473a-b0f9-49513538481a" providerId="ADAL" clId="{C3BCB344-3EA9-4696-98FF-8A60ADB9E88B}" dt="2023-09-25T21:17:40.534" v="2108" actId="1076"/>
          <ac:picMkLst>
            <pc:docMk/>
            <pc:sldMk cId="0" sldId="353"/>
            <ac:picMk id="38919" creationId="{10431657-42BD-09F7-E1FD-48595B4AC6E7}"/>
          </ac:picMkLst>
        </pc:picChg>
        <pc:picChg chg="mod">
          <ac:chgData name="Facer, Mrs F" userId="f85a72cb-d0cd-473a-b0f9-49513538481a" providerId="ADAL" clId="{C3BCB344-3EA9-4696-98FF-8A60ADB9E88B}" dt="2023-09-25T21:17:42.021" v="2109" actId="1076"/>
          <ac:picMkLst>
            <pc:docMk/>
            <pc:sldMk cId="0" sldId="353"/>
            <ac:picMk id="38920" creationId="{F61A798C-5D36-3F53-1B98-DEF78B718FDE}"/>
          </ac:picMkLst>
        </pc:picChg>
        <pc:picChg chg="mod">
          <ac:chgData name="Facer, Mrs F" userId="f85a72cb-d0cd-473a-b0f9-49513538481a" providerId="ADAL" clId="{C3BCB344-3EA9-4696-98FF-8A60ADB9E88B}" dt="2023-09-25T21:17:43.679" v="2110" actId="1076"/>
          <ac:picMkLst>
            <pc:docMk/>
            <pc:sldMk cId="0" sldId="353"/>
            <ac:picMk id="38921" creationId="{F103EA42-9AA4-FD77-3C4C-8E377B17BDD0}"/>
          </ac:picMkLst>
        </pc:picChg>
      </pc:sldChg>
      <pc:sldChg chg="addSp delSp modSp new mod">
        <pc:chgData name="Facer, Mrs F" userId="f85a72cb-d0cd-473a-b0f9-49513538481a" providerId="ADAL" clId="{C3BCB344-3EA9-4696-98FF-8A60ADB9E88B}" dt="2023-09-25T21:31:30.367" v="2559" actId="1076"/>
        <pc:sldMkLst>
          <pc:docMk/>
          <pc:sldMk cId="919447914" sldId="354"/>
        </pc:sldMkLst>
        <pc:spChg chg="del mod">
          <ac:chgData name="Facer, Mrs F" userId="f85a72cb-d0cd-473a-b0f9-49513538481a" providerId="ADAL" clId="{C3BCB344-3EA9-4696-98FF-8A60ADB9E88B}" dt="2023-09-25T21:28:16.073" v="2532" actId="478"/>
          <ac:spMkLst>
            <pc:docMk/>
            <pc:sldMk cId="919447914" sldId="354"/>
            <ac:spMk id="2" creationId="{4B3BBB8C-AFB0-0E6A-AF27-024C55CBAA87}"/>
          </ac:spMkLst>
        </pc:spChg>
        <pc:spChg chg="del mod">
          <ac:chgData name="Facer, Mrs F" userId="f85a72cb-d0cd-473a-b0f9-49513538481a" providerId="ADAL" clId="{C3BCB344-3EA9-4696-98FF-8A60ADB9E88B}" dt="2023-09-25T21:28:06.892" v="2530"/>
          <ac:spMkLst>
            <pc:docMk/>
            <pc:sldMk cId="919447914" sldId="354"/>
            <ac:spMk id="3" creationId="{7048DE3B-4F29-BE52-BAC9-571A28B5858B}"/>
          </ac:spMkLst>
        </pc:spChg>
        <pc:picChg chg="add mod">
          <ac:chgData name="Facer, Mrs F" userId="f85a72cb-d0cd-473a-b0f9-49513538481a" providerId="ADAL" clId="{C3BCB344-3EA9-4696-98FF-8A60ADB9E88B}" dt="2023-09-25T21:31:25.987" v="2557" actId="1076"/>
          <ac:picMkLst>
            <pc:docMk/>
            <pc:sldMk cId="919447914" sldId="354"/>
            <ac:picMk id="1026" creationId="{CA4001A6-6801-0C0E-CB72-DF86C8935923}"/>
          </ac:picMkLst>
        </pc:picChg>
        <pc:picChg chg="add del mod">
          <ac:chgData name="Facer, Mrs F" userId="f85a72cb-d0cd-473a-b0f9-49513538481a" providerId="ADAL" clId="{C3BCB344-3EA9-4696-98FF-8A60ADB9E88B}" dt="2023-09-25T21:31:18.477" v="2553" actId="478"/>
          <ac:picMkLst>
            <pc:docMk/>
            <pc:sldMk cId="919447914" sldId="354"/>
            <ac:picMk id="1028" creationId="{DF78756F-7B3A-E862-9192-1DA8038F3AFE}"/>
          </ac:picMkLst>
        </pc:picChg>
        <pc:picChg chg="add mod">
          <ac:chgData name="Facer, Mrs F" userId="f85a72cb-d0cd-473a-b0f9-49513538481a" providerId="ADAL" clId="{C3BCB344-3EA9-4696-98FF-8A60ADB9E88B}" dt="2023-09-25T21:31:30.367" v="2559" actId="1076"/>
          <ac:picMkLst>
            <pc:docMk/>
            <pc:sldMk cId="919447914" sldId="354"/>
            <ac:picMk id="1030" creationId="{B3421FD2-9417-6542-A73A-55FF062491B7}"/>
          </ac:picMkLst>
        </pc:picChg>
        <pc:picChg chg="add del mod">
          <ac:chgData name="Facer, Mrs F" userId="f85a72cb-d0cd-473a-b0f9-49513538481a" providerId="ADAL" clId="{C3BCB344-3EA9-4696-98FF-8A60ADB9E88B}" dt="2023-09-25T21:30:38.111" v="2548"/>
          <ac:picMkLst>
            <pc:docMk/>
            <pc:sldMk cId="919447914" sldId="354"/>
            <ac:picMk id="1032" creationId="{49CC5FDD-5C5B-B3F1-3988-102B561D4279}"/>
          </ac:picMkLst>
        </pc:picChg>
        <pc:picChg chg="add mod">
          <ac:chgData name="Facer, Mrs F" userId="f85a72cb-d0cd-473a-b0f9-49513538481a" providerId="ADAL" clId="{C3BCB344-3EA9-4696-98FF-8A60ADB9E88B}" dt="2023-09-25T21:31:24.056" v="2556" actId="1076"/>
          <ac:picMkLst>
            <pc:docMk/>
            <pc:sldMk cId="919447914" sldId="354"/>
            <ac:picMk id="1034" creationId="{E792A85E-0043-D739-5A82-BE6604BF2E9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900C0-5BC0-4336-BB3E-0F052282356A}" type="datetimeFigureOut">
              <a:rPr lang="en-GB" smtClean="0"/>
              <a:t>30/09/2024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46C1E-EB45-40FF-B1EE-E0CDF3576BBC}" type="slidenum">
              <a:rPr lang="en-GB" smtClean="0"/>
              <a:t>‹#›</a:t>
            </a:fld>
            <a:endParaRPr lang="en-GB" dirty="0"/>
          </a:p>
        </p:txBody>
      </p:sp>
    </p:spTree>
    <p:extLst>
      <p:ext uri="{BB962C8B-B14F-4D97-AF65-F5344CB8AC3E}">
        <p14:creationId xmlns:p14="http://schemas.microsoft.com/office/powerpoint/2010/main" val="334883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346C1E-EB45-40FF-B1EE-E0CDF3576BBC}" type="slidenum">
              <a:rPr lang="en-GB" smtClean="0"/>
              <a:t>2</a:t>
            </a:fld>
            <a:endParaRPr lang="en-GB" dirty="0"/>
          </a:p>
        </p:txBody>
      </p:sp>
    </p:spTree>
    <p:extLst>
      <p:ext uri="{BB962C8B-B14F-4D97-AF65-F5344CB8AC3E}">
        <p14:creationId xmlns:p14="http://schemas.microsoft.com/office/powerpoint/2010/main" val="370731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Simple view of reading </a:t>
            </a:r>
          </a:p>
        </p:txBody>
      </p:sp>
      <p:sp>
        <p:nvSpPr>
          <p:cNvPr id="4" name="Slide Number Placeholder 3"/>
          <p:cNvSpPr>
            <a:spLocks noGrp="1"/>
          </p:cNvSpPr>
          <p:nvPr>
            <p:ph type="sldNum" sz="quarter" idx="5"/>
          </p:nvPr>
        </p:nvSpPr>
        <p:spPr/>
        <p:txBody>
          <a:bodyPr/>
          <a:lstStyle/>
          <a:p>
            <a:fld id="{4E346C1E-EB45-40FF-B1EE-E0CDF3576BBC}" type="slidenum">
              <a:rPr lang="en-GB" smtClean="0"/>
              <a:t>3</a:t>
            </a:fld>
            <a:endParaRPr lang="en-GB" dirty="0"/>
          </a:p>
        </p:txBody>
      </p:sp>
    </p:spTree>
    <p:extLst>
      <p:ext uri="{BB962C8B-B14F-4D97-AF65-F5344CB8AC3E}">
        <p14:creationId xmlns:p14="http://schemas.microsoft.com/office/powerpoint/2010/main" val="159351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‘Wait a minute, I need to listen carefully.’ </a:t>
            </a:r>
          </a:p>
          <a:p>
            <a:r>
              <a:rPr lang="en-GB" dirty="0"/>
              <a:t>‘Let’s be quiet so I can concentrate on what you’re saying.’ </a:t>
            </a:r>
          </a:p>
          <a:p>
            <a:endParaRPr lang="en-GB" dirty="0"/>
          </a:p>
          <a:p>
            <a:r>
              <a:rPr lang="en-GB" dirty="0"/>
              <a:t>‘I could tell you were going to say something interesting: I could see you were listening carefully and concentrating.’</a:t>
            </a:r>
          </a:p>
          <a:p>
            <a:endParaRPr lang="en-GB" dirty="0"/>
          </a:p>
          <a:p>
            <a:r>
              <a:rPr lang="en-GB" dirty="0"/>
              <a:t> Learning poetry and songs using ‘call and response’ allows children to join in gradually. Each repetition strengthens their vocabulary, embedding new words. </a:t>
            </a:r>
          </a:p>
        </p:txBody>
      </p:sp>
      <p:sp>
        <p:nvSpPr>
          <p:cNvPr id="4" name="Slide Number Placeholder 3"/>
          <p:cNvSpPr>
            <a:spLocks noGrp="1"/>
          </p:cNvSpPr>
          <p:nvPr>
            <p:ph type="sldNum" sz="quarter" idx="5"/>
          </p:nvPr>
        </p:nvSpPr>
        <p:spPr/>
        <p:txBody>
          <a:bodyPr/>
          <a:lstStyle/>
          <a:p>
            <a:fld id="{4E346C1E-EB45-40FF-B1EE-E0CDF3576BBC}" type="slidenum">
              <a:rPr lang="en-GB" smtClean="0"/>
              <a:t>4</a:t>
            </a:fld>
            <a:endParaRPr lang="en-GB"/>
          </a:p>
        </p:txBody>
      </p:sp>
    </p:spTree>
    <p:extLst>
      <p:ext uri="{BB962C8B-B14F-4D97-AF65-F5344CB8AC3E}">
        <p14:creationId xmlns:p14="http://schemas.microsoft.com/office/powerpoint/2010/main" val="39584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346C1E-EB45-40FF-B1EE-E0CDF3576BBC}" type="slidenum">
              <a:rPr lang="en-GB" smtClean="0"/>
              <a:t>10</a:t>
            </a:fld>
            <a:endParaRPr lang="en-GB" dirty="0"/>
          </a:p>
        </p:txBody>
      </p:sp>
    </p:spTree>
    <p:extLst>
      <p:ext uri="{BB962C8B-B14F-4D97-AF65-F5344CB8AC3E}">
        <p14:creationId xmlns:p14="http://schemas.microsoft.com/office/powerpoint/2010/main" val="86644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Log shark kiss light </a:t>
            </a:r>
          </a:p>
        </p:txBody>
      </p:sp>
      <p:sp>
        <p:nvSpPr>
          <p:cNvPr id="4" name="Slide Number Placeholder 3"/>
          <p:cNvSpPr>
            <a:spLocks noGrp="1"/>
          </p:cNvSpPr>
          <p:nvPr>
            <p:ph type="sldNum" sz="quarter" idx="5"/>
          </p:nvPr>
        </p:nvSpPr>
        <p:spPr/>
        <p:txBody>
          <a:bodyPr/>
          <a:lstStyle/>
          <a:p>
            <a:fld id="{4E346C1E-EB45-40FF-B1EE-E0CDF3576BBC}" type="slidenum">
              <a:rPr lang="en-GB" smtClean="0"/>
              <a:t>12</a:t>
            </a:fld>
            <a:endParaRPr lang="en-GB" dirty="0"/>
          </a:p>
        </p:txBody>
      </p:sp>
    </p:spTree>
    <p:extLst>
      <p:ext uri="{BB962C8B-B14F-4D97-AF65-F5344CB8AC3E}">
        <p14:creationId xmlns:p14="http://schemas.microsoft.com/office/powerpoint/2010/main" val="200178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Log shark kiss light </a:t>
            </a:r>
          </a:p>
          <a:p>
            <a:endParaRPr lang="en-GB" dirty="0"/>
          </a:p>
        </p:txBody>
      </p:sp>
      <p:sp>
        <p:nvSpPr>
          <p:cNvPr id="4" name="Slide Number Placeholder 3"/>
          <p:cNvSpPr>
            <a:spLocks noGrp="1"/>
          </p:cNvSpPr>
          <p:nvPr>
            <p:ph type="sldNum" sz="quarter" idx="5"/>
          </p:nvPr>
        </p:nvSpPr>
        <p:spPr/>
        <p:txBody>
          <a:bodyPr/>
          <a:lstStyle/>
          <a:p>
            <a:fld id="{4E346C1E-EB45-40FF-B1EE-E0CDF3576BBC}" type="slidenum">
              <a:rPr lang="en-GB" smtClean="0"/>
              <a:t>13</a:t>
            </a:fld>
            <a:endParaRPr lang="en-GB" dirty="0"/>
          </a:p>
        </p:txBody>
      </p:sp>
    </p:spTree>
    <p:extLst>
      <p:ext uri="{BB962C8B-B14F-4D97-AF65-F5344CB8AC3E}">
        <p14:creationId xmlns:p14="http://schemas.microsoft.com/office/powerpoint/2010/main" val="2535627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speed up the time they need to gain sufficient accuracy to read a wide range of children’s literature. It is helpful, therefore, if teachers explain to families how they can help their children to read such books when they bring them home.</a:t>
            </a:r>
          </a:p>
        </p:txBody>
      </p:sp>
      <p:sp>
        <p:nvSpPr>
          <p:cNvPr id="4" name="Slide Number Placeholder 3"/>
          <p:cNvSpPr>
            <a:spLocks noGrp="1"/>
          </p:cNvSpPr>
          <p:nvPr>
            <p:ph type="sldNum" sz="quarter" idx="5"/>
          </p:nvPr>
        </p:nvSpPr>
        <p:spPr/>
        <p:txBody>
          <a:bodyPr/>
          <a:lstStyle/>
          <a:p>
            <a:fld id="{4E346C1E-EB45-40FF-B1EE-E0CDF3576BBC}" type="slidenum">
              <a:rPr lang="en-GB" smtClean="0"/>
              <a:t>18</a:t>
            </a:fld>
            <a:endParaRPr lang="en-GB" dirty="0"/>
          </a:p>
        </p:txBody>
      </p:sp>
    </p:spTree>
    <p:extLst>
      <p:ext uri="{BB962C8B-B14F-4D97-AF65-F5344CB8AC3E}">
        <p14:creationId xmlns:p14="http://schemas.microsoft.com/office/powerpoint/2010/main" val="209281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56D6FE-5303-4AB5-9604-4CEAB76BB4FD}" type="datetimeFigureOut">
              <a:rPr lang="en-GB" smtClean="0"/>
              <a:t>30/09/2024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3943082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56D6FE-5303-4AB5-9604-4CEAB76BB4FD}" type="datetimeFigureOut">
              <a:rPr lang="en-GB" smtClean="0"/>
              <a:t>30/09/2024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283884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56D6FE-5303-4AB5-9604-4CEAB76BB4FD}" type="datetimeFigureOut">
              <a:rPr lang="en-GB" smtClean="0"/>
              <a:t>30/09/2024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AE4F4A-62F2-494A-9049-949B47B1FC9A}"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8251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56D6FE-5303-4AB5-9604-4CEAB76BB4FD}" type="datetimeFigureOut">
              <a:rPr lang="en-GB" smtClean="0"/>
              <a:t>30/09/2024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260551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56D6FE-5303-4AB5-9604-4CEAB76BB4FD}" type="datetimeFigureOut">
              <a:rPr lang="en-GB" smtClean="0"/>
              <a:t>30/09/2024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AE4F4A-62F2-494A-9049-949B47B1FC9A}"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86145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56D6FE-5303-4AB5-9604-4CEAB76BB4FD}" type="datetimeFigureOut">
              <a:rPr lang="en-GB" smtClean="0"/>
              <a:t>30/09/2024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1927133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56D6FE-5303-4AB5-9604-4CEAB76BB4FD}" type="datetimeFigureOut">
              <a:rPr lang="en-GB" smtClean="0"/>
              <a:t>30/09/2024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1963926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56D6FE-5303-4AB5-9604-4CEAB76BB4FD}" type="datetimeFigureOut">
              <a:rPr lang="en-GB" smtClean="0"/>
              <a:t>30/09/2024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76996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56D6FE-5303-4AB5-9604-4CEAB76BB4FD}" type="datetimeFigureOut">
              <a:rPr lang="en-GB" smtClean="0"/>
              <a:t>30/09/2024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96689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56D6FE-5303-4AB5-9604-4CEAB76BB4FD}" type="datetimeFigureOut">
              <a:rPr lang="en-GB" smtClean="0"/>
              <a:t>30/09/2024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32354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56D6FE-5303-4AB5-9604-4CEAB76BB4FD}" type="datetimeFigureOut">
              <a:rPr lang="en-GB" smtClean="0"/>
              <a:t>30/09/2024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417815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56D6FE-5303-4AB5-9604-4CEAB76BB4FD}" type="datetimeFigureOut">
              <a:rPr lang="en-GB" smtClean="0"/>
              <a:t>30/09/2024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104747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56D6FE-5303-4AB5-9604-4CEAB76BB4FD}" type="datetimeFigureOut">
              <a:rPr lang="en-GB" smtClean="0"/>
              <a:t>30/09/2024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4024781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6D6FE-5303-4AB5-9604-4CEAB76BB4FD}" type="datetimeFigureOut">
              <a:rPr lang="en-GB" smtClean="0"/>
              <a:t>30/09/2024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237871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56D6FE-5303-4AB5-9604-4CEAB76BB4FD}" type="datetimeFigureOut">
              <a:rPr lang="en-GB" smtClean="0"/>
              <a:t>30/09/2024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AE4F4A-62F2-494A-9049-949B47B1FC9A}" type="slidenum">
              <a:rPr lang="en-GB" smtClean="0"/>
              <a:t>‹#›</a:t>
            </a:fld>
            <a:endParaRPr lang="en-GB" dirty="0"/>
          </a:p>
        </p:txBody>
      </p:sp>
    </p:spTree>
    <p:extLst>
      <p:ext uri="{BB962C8B-B14F-4D97-AF65-F5344CB8AC3E}">
        <p14:creationId xmlns:p14="http://schemas.microsoft.com/office/powerpoint/2010/main" val="318951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AE4F4A-62F2-494A-9049-949B47B1FC9A}" type="slidenum">
              <a:rPr lang="en-GB" smtClean="0"/>
              <a:t>‹#›</a:t>
            </a:fld>
            <a:endParaRPr lang="en-GB" dirty="0"/>
          </a:p>
        </p:txBody>
      </p:sp>
      <p:sp>
        <p:nvSpPr>
          <p:cNvPr id="5" name="Date Placeholder 4"/>
          <p:cNvSpPr>
            <a:spLocks noGrp="1"/>
          </p:cNvSpPr>
          <p:nvPr>
            <p:ph type="dt" sz="half" idx="10"/>
          </p:nvPr>
        </p:nvSpPr>
        <p:spPr/>
        <p:txBody>
          <a:bodyPr/>
          <a:lstStyle/>
          <a:p>
            <a:fld id="{5956D6FE-5303-4AB5-9604-4CEAB76BB4FD}" type="datetimeFigureOut">
              <a:rPr lang="en-GB" smtClean="0"/>
              <a:t>30/09/2024</a:t>
            </a:fld>
            <a:endParaRPr lang="en-GB" dirty="0"/>
          </a:p>
        </p:txBody>
      </p:sp>
    </p:spTree>
    <p:extLst>
      <p:ext uri="{BB962C8B-B14F-4D97-AF65-F5344CB8AC3E}">
        <p14:creationId xmlns:p14="http://schemas.microsoft.com/office/powerpoint/2010/main" val="1415878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56D6FE-5303-4AB5-9604-4CEAB76BB4FD}" type="datetimeFigureOut">
              <a:rPr lang="en-GB" smtClean="0"/>
              <a:t>30/09/2024</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1AE4F4A-62F2-494A-9049-949B47B1FC9A}" type="slidenum">
              <a:rPr lang="en-GB" smtClean="0"/>
              <a:t>‹#›</a:t>
            </a:fld>
            <a:endParaRPr lang="en-GB" dirty="0"/>
          </a:p>
        </p:txBody>
      </p:sp>
    </p:spTree>
    <p:extLst>
      <p:ext uri="{BB962C8B-B14F-4D97-AF65-F5344CB8AC3E}">
        <p14:creationId xmlns:p14="http://schemas.microsoft.com/office/powerpoint/2010/main" val="243377567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ome.oxfordowl.co.uk/phonics-videos/#animation" TargetMode="External"/><Relationship Id="rId2" Type="http://schemas.openxmlformats.org/officeDocument/2006/relationships/hyperlink" Target="https://www.youtube.com/watch?v=BqhXUW_v-1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isingstars-uk.com/media/Rising-Stars/Reading/Rocket-Phonics-progression-chart_1.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6CD-F3FC-4F75-9480-FBE010563585}"/>
              </a:ext>
            </a:extLst>
          </p:cNvPr>
          <p:cNvSpPr>
            <a:spLocks noGrp="1"/>
          </p:cNvSpPr>
          <p:nvPr>
            <p:ph type="ctrTitle"/>
          </p:nvPr>
        </p:nvSpPr>
        <p:spPr/>
        <p:txBody>
          <a:bodyPr/>
          <a:lstStyle/>
          <a:p>
            <a:r>
              <a:rPr lang="en-GB" dirty="0"/>
              <a:t>Phonics at The Meadow</a:t>
            </a:r>
          </a:p>
        </p:txBody>
      </p:sp>
      <p:sp>
        <p:nvSpPr>
          <p:cNvPr id="3" name="Subtitle 2">
            <a:extLst>
              <a:ext uri="{FF2B5EF4-FFF2-40B4-BE49-F238E27FC236}">
                <a16:creationId xmlns:a16="http://schemas.microsoft.com/office/drawing/2014/main" id="{277F06A6-471E-498F-8EE7-55325850E73D}"/>
              </a:ext>
            </a:extLst>
          </p:cNvPr>
          <p:cNvSpPr>
            <a:spLocks noGrp="1"/>
          </p:cNvSpPr>
          <p:nvPr>
            <p:ph type="subTitle" idx="1"/>
          </p:nvPr>
        </p:nvSpPr>
        <p:spPr/>
        <p:txBody>
          <a:bodyPr>
            <a:normAutofit lnSpcReduction="10000"/>
          </a:bodyPr>
          <a:lstStyle/>
          <a:p>
            <a:r>
              <a:rPr lang="en-GB" dirty="0"/>
              <a:t>Rising Stars </a:t>
            </a:r>
          </a:p>
          <a:p>
            <a:r>
              <a:rPr lang="en-GB" dirty="0"/>
              <a:t>Rocket Phonics</a:t>
            </a:r>
          </a:p>
          <a:p>
            <a:r>
              <a:rPr lang="en-GB" dirty="0"/>
              <a:t>Faye Facer – Phonics Lead</a:t>
            </a:r>
          </a:p>
        </p:txBody>
      </p:sp>
      <p:pic>
        <p:nvPicPr>
          <p:cNvPr id="4" name="Picture 3">
            <a:extLst>
              <a:ext uri="{FF2B5EF4-FFF2-40B4-BE49-F238E27FC236}">
                <a16:creationId xmlns:a16="http://schemas.microsoft.com/office/drawing/2014/main" id="{3E141842-DB4C-4A2C-8C0C-9462883FF5D0}"/>
              </a:ext>
            </a:extLst>
          </p:cNvPr>
          <p:cNvPicPr>
            <a:picLocks noChangeAspect="1"/>
          </p:cNvPicPr>
          <p:nvPr/>
        </p:nvPicPr>
        <p:blipFill>
          <a:blip r:embed="rId2"/>
          <a:stretch>
            <a:fillRect/>
          </a:stretch>
        </p:blipFill>
        <p:spPr>
          <a:xfrm>
            <a:off x="3985597" y="144062"/>
            <a:ext cx="2809875" cy="2809875"/>
          </a:xfrm>
          <a:prstGeom prst="rect">
            <a:avLst/>
          </a:prstGeom>
        </p:spPr>
      </p:pic>
    </p:spTree>
    <p:extLst>
      <p:ext uri="{BB962C8B-B14F-4D97-AF65-F5344CB8AC3E}">
        <p14:creationId xmlns:p14="http://schemas.microsoft.com/office/powerpoint/2010/main" val="1991400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2082-AB81-40E5-9480-A5693794B454}"/>
              </a:ext>
            </a:extLst>
          </p:cNvPr>
          <p:cNvSpPr>
            <a:spLocks noGrp="1"/>
          </p:cNvSpPr>
          <p:nvPr>
            <p:ph type="title"/>
          </p:nvPr>
        </p:nvSpPr>
        <p:spPr>
          <a:xfrm>
            <a:off x="726510" y="192055"/>
            <a:ext cx="8596668" cy="1320800"/>
          </a:xfrm>
        </p:spPr>
        <p:txBody>
          <a:bodyPr>
            <a:normAutofit/>
          </a:bodyPr>
          <a:lstStyle/>
          <a:p>
            <a:r>
              <a:rPr lang="en-GB" dirty="0"/>
              <a:t>Phonics words</a:t>
            </a:r>
            <a:br>
              <a:rPr lang="en-GB" dirty="0"/>
            </a:br>
            <a:endParaRPr lang="en-GB" dirty="0"/>
          </a:p>
        </p:txBody>
      </p:sp>
      <p:sp>
        <p:nvSpPr>
          <p:cNvPr id="3" name="Content Placeholder 2">
            <a:extLst>
              <a:ext uri="{FF2B5EF4-FFF2-40B4-BE49-F238E27FC236}">
                <a16:creationId xmlns:a16="http://schemas.microsoft.com/office/drawing/2014/main" id="{C6612548-CC7F-4B67-858B-F15E1F607923}"/>
              </a:ext>
            </a:extLst>
          </p:cNvPr>
          <p:cNvSpPr>
            <a:spLocks noGrp="1"/>
          </p:cNvSpPr>
          <p:nvPr>
            <p:ph idx="1"/>
          </p:nvPr>
        </p:nvSpPr>
        <p:spPr>
          <a:xfrm>
            <a:off x="354369" y="1307513"/>
            <a:ext cx="10521273" cy="4875499"/>
          </a:xfrm>
        </p:spPr>
        <p:txBody>
          <a:bodyPr>
            <a:normAutofit/>
          </a:bodyPr>
          <a:lstStyle/>
          <a:p>
            <a:pPr eaLnBrk="1" hangingPunct="1">
              <a:lnSpc>
                <a:spcPct val="80000"/>
              </a:lnSpc>
              <a:buFontTx/>
              <a:buNone/>
            </a:pPr>
            <a:r>
              <a:rPr lang="en-GB" altLang="en-US" sz="2000" b="1" dirty="0"/>
              <a:t>Your children will learn to use the term:</a:t>
            </a:r>
          </a:p>
          <a:p>
            <a:pPr eaLnBrk="1" hangingPunct="1">
              <a:lnSpc>
                <a:spcPct val="80000"/>
              </a:lnSpc>
              <a:buFontTx/>
              <a:buNone/>
            </a:pPr>
            <a:endParaRPr lang="en-GB" altLang="en-US" sz="1800" b="1" dirty="0">
              <a:solidFill>
                <a:srgbClr val="660066"/>
              </a:solidFill>
            </a:endParaRPr>
          </a:p>
          <a:p>
            <a:pPr eaLnBrk="1" hangingPunct="1">
              <a:lnSpc>
                <a:spcPct val="150000"/>
              </a:lnSpc>
              <a:buFontTx/>
              <a:buNone/>
            </a:pPr>
            <a:r>
              <a:rPr lang="en-GB" altLang="en-US" sz="3200" b="1" dirty="0">
                <a:solidFill>
                  <a:srgbClr val="660066"/>
                </a:solidFill>
              </a:rPr>
              <a:t>phoneme</a:t>
            </a:r>
            <a:r>
              <a:rPr lang="en-GB" altLang="en-US" sz="2800" b="1" dirty="0">
                <a:solidFill>
                  <a:srgbClr val="660066"/>
                </a:solidFill>
              </a:rPr>
              <a:t> - </a:t>
            </a:r>
            <a:r>
              <a:rPr lang="en-GB" altLang="en-US" sz="2000" dirty="0"/>
              <a:t>Phonemes are sounds that can be heard in words e.g. c-a-t </a:t>
            </a:r>
          </a:p>
          <a:p>
            <a:pPr eaLnBrk="1" hangingPunct="1">
              <a:lnSpc>
                <a:spcPct val="150000"/>
              </a:lnSpc>
              <a:buFontTx/>
              <a:buNone/>
            </a:pPr>
            <a:r>
              <a:rPr lang="en-GB" altLang="en-US" sz="3200" b="1" dirty="0">
                <a:solidFill>
                  <a:srgbClr val="660066"/>
                </a:solidFill>
              </a:rPr>
              <a:t>grapheme</a:t>
            </a:r>
            <a:r>
              <a:rPr lang="en-GB" altLang="en-US" sz="2800" b="1" dirty="0">
                <a:solidFill>
                  <a:srgbClr val="660066"/>
                </a:solidFill>
              </a:rPr>
              <a:t> - </a:t>
            </a:r>
            <a:r>
              <a:rPr lang="en-GB" altLang="en-US" sz="2000" dirty="0"/>
              <a:t>This is how  a phoneme is written down e.g. g</a:t>
            </a:r>
            <a:r>
              <a:rPr lang="en-GB" altLang="en-US" sz="2000" dirty="0">
                <a:solidFill>
                  <a:srgbClr val="FF0000"/>
                </a:solidFill>
              </a:rPr>
              <a:t>oa</a:t>
            </a:r>
            <a:r>
              <a:rPr lang="en-GB" altLang="en-US" sz="2000" dirty="0"/>
              <a:t>t</a:t>
            </a:r>
          </a:p>
          <a:p>
            <a:pPr eaLnBrk="1" hangingPunct="1">
              <a:lnSpc>
                <a:spcPct val="150000"/>
              </a:lnSpc>
              <a:buFontTx/>
              <a:buNone/>
            </a:pPr>
            <a:r>
              <a:rPr lang="en-GB" altLang="en-US" sz="3200" b="1" dirty="0">
                <a:solidFill>
                  <a:srgbClr val="660066"/>
                </a:solidFill>
              </a:rPr>
              <a:t>digraph</a:t>
            </a:r>
            <a:r>
              <a:rPr lang="en-GB" altLang="en-US" sz="2800" b="1" dirty="0">
                <a:solidFill>
                  <a:srgbClr val="660066"/>
                </a:solidFill>
              </a:rPr>
              <a:t> - </a:t>
            </a:r>
            <a:r>
              <a:rPr lang="en-GB" altLang="en-US" sz="2000" dirty="0"/>
              <a:t>This means that the phoneme comprises of two letters e.g. </a:t>
            </a:r>
            <a:r>
              <a:rPr lang="en-GB" altLang="en-US" sz="2000" dirty="0" err="1"/>
              <a:t>ll</a:t>
            </a:r>
            <a:r>
              <a:rPr lang="en-GB" altLang="en-US" sz="2000" dirty="0"/>
              <a:t>, ff, ck, ss</a:t>
            </a:r>
          </a:p>
          <a:p>
            <a:pPr eaLnBrk="1" hangingPunct="1">
              <a:lnSpc>
                <a:spcPct val="150000"/>
              </a:lnSpc>
              <a:buFontTx/>
              <a:buNone/>
            </a:pPr>
            <a:r>
              <a:rPr lang="en-GB" altLang="en-US" sz="3200" b="1" dirty="0">
                <a:solidFill>
                  <a:srgbClr val="660066"/>
                </a:solidFill>
              </a:rPr>
              <a:t>trigraph</a:t>
            </a:r>
            <a:r>
              <a:rPr lang="en-GB" altLang="en-US" sz="2800" b="1" dirty="0">
                <a:solidFill>
                  <a:srgbClr val="660066"/>
                </a:solidFill>
              </a:rPr>
              <a:t> - </a:t>
            </a:r>
            <a:r>
              <a:rPr lang="en-GB" altLang="en-US" sz="2000" dirty="0"/>
              <a:t>This means that the phoneme comprises of three letters e.g. </a:t>
            </a:r>
            <a:r>
              <a:rPr lang="en-GB" altLang="en-US" sz="2000" dirty="0" err="1"/>
              <a:t>igh</a:t>
            </a:r>
            <a:r>
              <a:rPr lang="en-GB" altLang="en-US" sz="2000" dirty="0"/>
              <a:t> , ear, air </a:t>
            </a:r>
          </a:p>
        </p:txBody>
      </p:sp>
    </p:spTree>
    <p:extLst>
      <p:ext uri="{BB962C8B-B14F-4D97-AF65-F5344CB8AC3E}">
        <p14:creationId xmlns:p14="http://schemas.microsoft.com/office/powerpoint/2010/main" val="426431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900D2-C543-DF49-D562-3D5E97C2D091}"/>
              </a:ext>
            </a:extLst>
          </p:cNvPr>
          <p:cNvSpPr>
            <a:spLocks noGrp="1"/>
          </p:cNvSpPr>
          <p:nvPr>
            <p:ph type="title"/>
          </p:nvPr>
        </p:nvSpPr>
        <p:spPr/>
        <p:txBody>
          <a:bodyPr/>
          <a:lstStyle/>
          <a:p>
            <a:r>
              <a:rPr lang="en-GB" dirty="0"/>
              <a:t>Saying the sounds</a:t>
            </a:r>
          </a:p>
        </p:txBody>
      </p:sp>
      <p:sp>
        <p:nvSpPr>
          <p:cNvPr id="3" name="Content Placeholder 2">
            <a:extLst>
              <a:ext uri="{FF2B5EF4-FFF2-40B4-BE49-F238E27FC236}">
                <a16:creationId xmlns:a16="http://schemas.microsoft.com/office/drawing/2014/main" id="{A67FF09E-E288-7133-706F-415F9DF510D1}"/>
              </a:ext>
            </a:extLst>
          </p:cNvPr>
          <p:cNvSpPr>
            <a:spLocks noGrp="1"/>
          </p:cNvSpPr>
          <p:nvPr>
            <p:ph idx="1"/>
          </p:nvPr>
        </p:nvSpPr>
        <p:spPr>
          <a:xfrm>
            <a:off x="677334" y="1722475"/>
            <a:ext cx="8596668" cy="4318888"/>
          </a:xfrm>
        </p:spPr>
        <p:txBody>
          <a:bodyPr/>
          <a:lstStyle/>
          <a:p>
            <a:pPr eaLnBrk="1" hangingPunct="1"/>
            <a:r>
              <a:rPr lang="en-GB" altLang="en-US" sz="2400"/>
              <a:t>Sounds should be articulated clearly and precisely.</a:t>
            </a:r>
          </a:p>
          <a:p>
            <a:pPr eaLnBrk="1" hangingPunct="1"/>
            <a:endParaRPr lang="en-GB" altLang="en-US" sz="2400"/>
          </a:p>
          <a:p>
            <a:pPr eaLnBrk="1" hangingPunct="1"/>
            <a:r>
              <a:rPr lang="en-GB" altLang="en-US"/>
              <a:t>Have a go at pronouncing these phonemes:</a:t>
            </a:r>
          </a:p>
          <a:p>
            <a:pPr eaLnBrk="1" hangingPunct="1"/>
            <a:endParaRPr lang="en-GB" altLang="en-US" sz="2400"/>
          </a:p>
          <a:p>
            <a:pPr eaLnBrk="1" hangingPunct="1"/>
            <a:r>
              <a:rPr lang="en-GB" altLang="en-US" sz="2400"/>
              <a:t>a     p      l       b      h     ai     ur      ph     ie  </a:t>
            </a:r>
          </a:p>
          <a:p>
            <a:endParaRPr lang="en-GB" dirty="0"/>
          </a:p>
        </p:txBody>
      </p:sp>
      <p:sp>
        <p:nvSpPr>
          <p:cNvPr id="4" name="Rectangle 1">
            <a:extLst>
              <a:ext uri="{FF2B5EF4-FFF2-40B4-BE49-F238E27FC236}">
                <a16:creationId xmlns:a16="http://schemas.microsoft.com/office/drawing/2014/main" id="{6F7BAD3B-3EB1-C19F-6829-862C5C83C57E}"/>
              </a:ext>
            </a:extLst>
          </p:cNvPr>
          <p:cNvSpPr>
            <a:spLocks noChangeArrowheads="1"/>
          </p:cNvSpPr>
          <p:nvPr/>
        </p:nvSpPr>
        <p:spPr bwMode="auto">
          <a:xfrm>
            <a:off x="1828468" y="4916229"/>
            <a:ext cx="57594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GB" altLang="en-US" sz="1600" dirty="0">
                <a:hlinkClick r:id="rId2"/>
              </a:rPr>
              <a:t>https://www.youtube.com/watch?v=BqhXUW_v-1s</a:t>
            </a:r>
            <a:endParaRPr lang="en-GB" altLang="en-US" sz="1600" dirty="0"/>
          </a:p>
          <a:p>
            <a:pPr eaLnBrk="1" hangingPunct="1">
              <a:spcBef>
                <a:spcPct val="0"/>
              </a:spcBef>
              <a:buFontTx/>
              <a:buNone/>
            </a:pPr>
            <a:endParaRPr lang="en-GB" altLang="en-US" sz="1600" dirty="0"/>
          </a:p>
          <a:p>
            <a:pPr>
              <a:spcBef>
                <a:spcPct val="0"/>
              </a:spcBef>
              <a:buNone/>
            </a:pPr>
            <a:r>
              <a:rPr lang="en-GB" sz="1600" dirty="0">
                <a:hlinkClick r:id="rId3"/>
              </a:rPr>
              <a:t>https://home.oxfordowl.co.uk/phonics-videos/#animation</a:t>
            </a:r>
            <a:r>
              <a:rPr lang="en-GB" sz="1600" dirty="0"/>
              <a:t> </a:t>
            </a:r>
            <a:endParaRPr lang="en-GB" sz="1050" dirty="0"/>
          </a:p>
          <a:p>
            <a:pPr eaLnBrk="1" hangingPunct="1">
              <a:spcBef>
                <a:spcPct val="0"/>
              </a:spcBef>
              <a:buFontTx/>
              <a:buNone/>
            </a:pPr>
            <a:r>
              <a:rPr lang="en-GB" altLang="en-US" sz="1600" dirty="0"/>
              <a:t> </a:t>
            </a:r>
            <a:endParaRPr lang="en-GB" altLang="en-US" sz="2400" dirty="0"/>
          </a:p>
        </p:txBody>
      </p:sp>
    </p:spTree>
    <p:extLst>
      <p:ext uri="{BB962C8B-B14F-4D97-AF65-F5344CB8AC3E}">
        <p14:creationId xmlns:p14="http://schemas.microsoft.com/office/powerpoint/2010/main" val="811244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7A537-29B3-C5CD-6B1C-4FF307B2264C}"/>
              </a:ext>
            </a:extLst>
          </p:cNvPr>
          <p:cNvSpPr>
            <a:spLocks noGrp="1"/>
          </p:cNvSpPr>
          <p:nvPr>
            <p:ph type="title"/>
          </p:nvPr>
        </p:nvSpPr>
        <p:spPr/>
        <p:txBody>
          <a:bodyPr/>
          <a:lstStyle/>
          <a:p>
            <a:r>
              <a:rPr lang="en-GB" dirty="0"/>
              <a:t>Progression of teaching </a:t>
            </a:r>
          </a:p>
        </p:txBody>
      </p:sp>
      <p:sp>
        <p:nvSpPr>
          <p:cNvPr id="3" name="Content Placeholder 2">
            <a:extLst>
              <a:ext uri="{FF2B5EF4-FFF2-40B4-BE49-F238E27FC236}">
                <a16:creationId xmlns:a16="http://schemas.microsoft.com/office/drawing/2014/main" id="{E8EDE80E-4BC6-3956-672B-013413BB993A}"/>
              </a:ext>
            </a:extLst>
          </p:cNvPr>
          <p:cNvSpPr>
            <a:spLocks noGrp="1"/>
          </p:cNvSpPr>
          <p:nvPr>
            <p:ph idx="1"/>
          </p:nvPr>
        </p:nvSpPr>
        <p:spPr>
          <a:xfrm>
            <a:off x="677334" y="1605517"/>
            <a:ext cx="8596668" cy="3968014"/>
          </a:xfrm>
        </p:spPr>
        <p:txBody>
          <a:bodyPr/>
          <a:lstStyle/>
          <a:p>
            <a:r>
              <a:rPr lang="en-GB" dirty="0">
                <a:hlinkClick r:id="rId3"/>
              </a:rPr>
              <a:t>https://www.risingstars-uk.com/media/Rising-Stars/Reading/Rocket-Phonics-progression-chart_1.pdf</a:t>
            </a:r>
            <a:r>
              <a:rPr lang="en-GB" dirty="0"/>
              <a:t> </a:t>
            </a:r>
          </a:p>
          <a:p>
            <a:endParaRPr lang="en-GB" dirty="0"/>
          </a:p>
          <a:p>
            <a:r>
              <a:rPr lang="en-GB" altLang="en-US" sz="1800" b="1" dirty="0"/>
              <a:t>Children will use the phonemes to read and spell simple “consonant-vowel-consonant” (CVC) words:  </a:t>
            </a:r>
          </a:p>
          <a:p>
            <a:pPr algn="ctr" eaLnBrk="1" hangingPunct="1">
              <a:buFontTx/>
              <a:buNone/>
            </a:pPr>
            <a:endParaRPr lang="en-GB" altLang="en-US" sz="1800" dirty="0">
              <a:solidFill>
                <a:srgbClr val="FF0000"/>
              </a:solidFill>
            </a:endParaRPr>
          </a:p>
          <a:p>
            <a:pPr algn="ctr" eaLnBrk="1" hangingPunct="1">
              <a:buFontTx/>
              <a:buNone/>
            </a:pPr>
            <a:r>
              <a:rPr lang="en-GB" altLang="en-US" sz="2800" dirty="0">
                <a:solidFill>
                  <a:srgbClr val="FF0000"/>
                </a:solidFill>
              </a:rPr>
              <a:t>sat, tap, dig, duck, corn, puff, sail, dark, sheep</a:t>
            </a:r>
            <a:endParaRPr lang="en-GB" altLang="en-US" sz="1800" b="1" dirty="0"/>
          </a:p>
          <a:p>
            <a:pPr eaLnBrk="1" hangingPunct="1">
              <a:buFontTx/>
              <a:buNone/>
            </a:pPr>
            <a:r>
              <a:rPr lang="en-GB" altLang="en-US" sz="1800" b="1" dirty="0"/>
              <a:t>All these words contain 3 phonemes.</a:t>
            </a:r>
          </a:p>
          <a:p>
            <a:endParaRPr lang="en-GB" dirty="0"/>
          </a:p>
        </p:txBody>
      </p:sp>
    </p:spTree>
    <p:extLst>
      <p:ext uri="{BB962C8B-B14F-4D97-AF65-F5344CB8AC3E}">
        <p14:creationId xmlns:p14="http://schemas.microsoft.com/office/powerpoint/2010/main" val="2625857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CA35F-6857-6236-8C5A-5A8755EDFDA5}"/>
              </a:ext>
            </a:extLst>
          </p:cNvPr>
          <p:cNvSpPr>
            <a:spLocks noGrp="1"/>
          </p:cNvSpPr>
          <p:nvPr>
            <p:ph type="title"/>
          </p:nvPr>
        </p:nvSpPr>
        <p:spPr/>
        <p:txBody>
          <a:bodyPr/>
          <a:lstStyle/>
          <a:p>
            <a:r>
              <a:rPr lang="en-GB" dirty="0"/>
              <a:t>Sound buttons</a:t>
            </a:r>
            <a:br>
              <a:rPr lang="en-GB" dirty="0"/>
            </a:br>
            <a:endParaRPr lang="en-GB" dirty="0"/>
          </a:p>
        </p:txBody>
      </p:sp>
      <p:sp>
        <p:nvSpPr>
          <p:cNvPr id="3" name="Content Placeholder 2">
            <a:extLst>
              <a:ext uri="{FF2B5EF4-FFF2-40B4-BE49-F238E27FC236}">
                <a16:creationId xmlns:a16="http://schemas.microsoft.com/office/drawing/2014/main" id="{09E4BA75-3294-18A2-FD44-6582ED2F96C7}"/>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2783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AD3A0-5038-100B-5FFF-269C52C8741D}"/>
              </a:ext>
            </a:extLst>
          </p:cNvPr>
          <p:cNvSpPr>
            <a:spLocks noGrp="1"/>
          </p:cNvSpPr>
          <p:nvPr>
            <p:ph type="title"/>
          </p:nvPr>
        </p:nvSpPr>
        <p:spPr/>
        <p:txBody>
          <a:bodyPr/>
          <a:lstStyle/>
          <a:p>
            <a:r>
              <a:rPr lang="en-GB" dirty="0"/>
              <a:t>Tricky words </a:t>
            </a:r>
          </a:p>
        </p:txBody>
      </p:sp>
      <p:sp>
        <p:nvSpPr>
          <p:cNvPr id="3" name="Content Placeholder 2">
            <a:extLst>
              <a:ext uri="{FF2B5EF4-FFF2-40B4-BE49-F238E27FC236}">
                <a16:creationId xmlns:a16="http://schemas.microsoft.com/office/drawing/2014/main" id="{4681A813-C3C8-4051-3469-676DC1F073FC}"/>
              </a:ext>
            </a:extLst>
          </p:cNvPr>
          <p:cNvSpPr>
            <a:spLocks noGrp="1"/>
          </p:cNvSpPr>
          <p:nvPr>
            <p:ph idx="1"/>
          </p:nvPr>
        </p:nvSpPr>
        <p:spPr/>
        <p:txBody>
          <a:bodyPr/>
          <a:lstStyle/>
          <a:p>
            <a:pPr eaLnBrk="1" hangingPunct="1">
              <a:lnSpc>
                <a:spcPct val="130000"/>
              </a:lnSpc>
              <a:buFontTx/>
              <a:buNone/>
            </a:pPr>
            <a:r>
              <a:rPr lang="en-GB" altLang="en-US" sz="2800" dirty="0"/>
              <a:t>There are many words that </a:t>
            </a:r>
            <a:r>
              <a:rPr lang="en-GB" altLang="en-US" sz="3600" b="1" dirty="0">
                <a:solidFill>
                  <a:srgbClr val="660066"/>
                </a:solidFill>
              </a:rPr>
              <a:t>cannot</a:t>
            </a:r>
            <a:r>
              <a:rPr lang="en-GB" altLang="en-US" sz="2800" dirty="0"/>
              <a:t> be blended or segmented because they are irregular.</a:t>
            </a:r>
          </a:p>
          <a:p>
            <a:pPr eaLnBrk="1" hangingPunct="1">
              <a:lnSpc>
                <a:spcPct val="130000"/>
              </a:lnSpc>
              <a:buFontTx/>
              <a:buNone/>
            </a:pPr>
            <a:endParaRPr lang="en-GB" altLang="en-US" sz="2800" dirty="0"/>
          </a:p>
          <a:p>
            <a:pPr eaLnBrk="1" hangingPunct="1">
              <a:lnSpc>
                <a:spcPct val="130000"/>
              </a:lnSpc>
              <a:buFontTx/>
              <a:buNone/>
            </a:pPr>
            <a:r>
              <a:rPr lang="en-GB" altLang="en-US" sz="2800" b="1" dirty="0">
                <a:solidFill>
                  <a:srgbClr val="000066"/>
                </a:solidFill>
              </a:rPr>
              <a:t>the		was		said		you	     some</a:t>
            </a:r>
          </a:p>
          <a:p>
            <a:endParaRPr lang="en-GB" dirty="0"/>
          </a:p>
        </p:txBody>
      </p:sp>
    </p:spTree>
    <p:extLst>
      <p:ext uri="{BB962C8B-B14F-4D97-AF65-F5344CB8AC3E}">
        <p14:creationId xmlns:p14="http://schemas.microsoft.com/office/powerpoint/2010/main" val="3714074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D8E95-53B5-D1C3-2496-691797B4D2F0}"/>
              </a:ext>
            </a:extLst>
          </p:cNvPr>
          <p:cNvSpPr>
            <a:spLocks noGrp="1"/>
          </p:cNvSpPr>
          <p:nvPr>
            <p:ph type="title"/>
          </p:nvPr>
        </p:nvSpPr>
        <p:spPr/>
        <p:txBody>
          <a:bodyPr/>
          <a:lstStyle/>
          <a:p>
            <a:r>
              <a:rPr lang="en-GB" dirty="0"/>
              <a:t>Early Learning Goal</a:t>
            </a:r>
            <a:br>
              <a:rPr lang="en-GB" dirty="0"/>
            </a:br>
            <a:r>
              <a:rPr lang="en-GB" dirty="0"/>
              <a:t>Word Reading </a:t>
            </a:r>
          </a:p>
        </p:txBody>
      </p:sp>
      <p:sp>
        <p:nvSpPr>
          <p:cNvPr id="3" name="Content Placeholder 2">
            <a:extLst>
              <a:ext uri="{FF2B5EF4-FFF2-40B4-BE49-F238E27FC236}">
                <a16:creationId xmlns:a16="http://schemas.microsoft.com/office/drawing/2014/main" id="{10BA017C-CAD8-BFBA-2D12-223399941030}"/>
              </a:ext>
            </a:extLst>
          </p:cNvPr>
          <p:cNvSpPr>
            <a:spLocks noGrp="1"/>
          </p:cNvSpPr>
          <p:nvPr>
            <p:ph idx="1"/>
          </p:nvPr>
        </p:nvSpPr>
        <p:spPr/>
        <p:txBody>
          <a:bodyPr/>
          <a:lstStyle/>
          <a:p>
            <a:pPr eaLnBrk="1" hangingPunct="1">
              <a:buFontTx/>
              <a:buNone/>
            </a:pPr>
            <a:r>
              <a:rPr lang="en-GB" altLang="en-US" dirty="0"/>
              <a:t>Say a sound for each letter in the alphabet and at least 10 digraphs.</a:t>
            </a:r>
          </a:p>
          <a:p>
            <a:pPr eaLnBrk="1" hangingPunct="1">
              <a:buFontTx/>
              <a:buNone/>
            </a:pPr>
            <a:r>
              <a:rPr lang="en-GB" altLang="en-US" dirty="0"/>
              <a:t> • Read words consistent with their phonic knowledge by sound-blending. </a:t>
            </a:r>
          </a:p>
          <a:p>
            <a:pPr eaLnBrk="1" hangingPunct="1">
              <a:buFontTx/>
              <a:buNone/>
            </a:pPr>
            <a:r>
              <a:rPr lang="en-GB" altLang="en-US" dirty="0"/>
              <a:t>• Read aloud simple sentences and books that are consistent with their phonic knowledge, including some common exception words.</a:t>
            </a:r>
          </a:p>
          <a:p>
            <a:endParaRPr lang="en-GB" dirty="0"/>
          </a:p>
        </p:txBody>
      </p:sp>
    </p:spTree>
    <p:extLst>
      <p:ext uri="{BB962C8B-B14F-4D97-AF65-F5344CB8AC3E}">
        <p14:creationId xmlns:p14="http://schemas.microsoft.com/office/powerpoint/2010/main" val="1194324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82B7A-4920-44E4-F915-6513E5737A18}"/>
              </a:ext>
            </a:extLst>
          </p:cNvPr>
          <p:cNvSpPr>
            <a:spLocks noGrp="1"/>
          </p:cNvSpPr>
          <p:nvPr>
            <p:ph type="title"/>
          </p:nvPr>
        </p:nvSpPr>
        <p:spPr/>
        <p:txBody>
          <a:bodyPr/>
          <a:lstStyle/>
          <a:p>
            <a:r>
              <a:rPr lang="en-GB" dirty="0"/>
              <a:t>Early Learning Goal</a:t>
            </a:r>
            <a:br>
              <a:rPr lang="en-GB" dirty="0"/>
            </a:br>
            <a:r>
              <a:rPr lang="en-GB" dirty="0"/>
              <a:t>Comprehension</a:t>
            </a:r>
          </a:p>
        </p:txBody>
      </p:sp>
      <p:sp>
        <p:nvSpPr>
          <p:cNvPr id="3" name="Content Placeholder 2">
            <a:extLst>
              <a:ext uri="{FF2B5EF4-FFF2-40B4-BE49-F238E27FC236}">
                <a16:creationId xmlns:a16="http://schemas.microsoft.com/office/drawing/2014/main" id="{6CA63C25-31B4-0DB5-B390-935BF94AC13E}"/>
              </a:ext>
            </a:extLst>
          </p:cNvPr>
          <p:cNvSpPr>
            <a:spLocks noGrp="1"/>
          </p:cNvSpPr>
          <p:nvPr>
            <p:ph idx="1"/>
          </p:nvPr>
        </p:nvSpPr>
        <p:spPr/>
        <p:txBody>
          <a:bodyPr/>
          <a:lstStyle/>
          <a:p>
            <a:r>
              <a:rPr lang="en-GB" altLang="en-US" sz="1800" dirty="0"/>
              <a:t>Demonstrate understanding of what has been read to them by retelling stories and narratives using their own words and recently introduced vocabulary. </a:t>
            </a:r>
          </a:p>
          <a:p>
            <a:r>
              <a:rPr lang="en-GB" altLang="en-US" sz="1800" dirty="0"/>
              <a:t>Anticipate (where appropriate) key events in stories.</a:t>
            </a:r>
          </a:p>
          <a:p>
            <a:r>
              <a:rPr lang="en-GB" altLang="en-US" sz="1800" dirty="0"/>
              <a:t>Use and understand recently introduced vocabulary during discussions about stories, nonfiction, rhymes and poems and during role play</a:t>
            </a:r>
            <a:r>
              <a:rPr lang="en-GB" altLang="en-US" dirty="0"/>
              <a:t>.</a:t>
            </a:r>
          </a:p>
          <a:p>
            <a:endParaRPr lang="en-GB" dirty="0"/>
          </a:p>
        </p:txBody>
      </p:sp>
    </p:spTree>
    <p:extLst>
      <p:ext uri="{BB962C8B-B14F-4D97-AF65-F5344CB8AC3E}">
        <p14:creationId xmlns:p14="http://schemas.microsoft.com/office/powerpoint/2010/main" val="1950607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76ADE5D9-557C-9777-F593-9B61403450B7}"/>
              </a:ext>
            </a:extLst>
          </p:cNvPr>
          <p:cNvSpPr>
            <a:spLocks noGrp="1" noChangeArrowheads="1"/>
          </p:cNvSpPr>
          <p:nvPr>
            <p:ph type="title"/>
          </p:nvPr>
        </p:nvSpPr>
        <p:spPr>
          <a:xfrm>
            <a:off x="977107" y="235135"/>
            <a:ext cx="6870700" cy="908050"/>
          </a:xfrm>
        </p:spPr>
        <p:txBody>
          <a:bodyPr>
            <a:normAutofit fontScale="90000"/>
          </a:bodyPr>
          <a:lstStyle/>
          <a:p>
            <a:r>
              <a:rPr lang="en-GB" altLang="en-US"/>
              <a:t>Books your child will be sent home with…</a:t>
            </a:r>
          </a:p>
        </p:txBody>
      </p:sp>
      <p:pic>
        <p:nvPicPr>
          <p:cNvPr id="38915" name="Picture 2" descr="Reading Planet - Goal! - Lilac: Lift-off (Rising Stars Reading Planet) :  Budgell, Gill: Amazon.co.uk: Books">
            <a:extLst>
              <a:ext uri="{FF2B5EF4-FFF2-40B4-BE49-F238E27FC236}">
                <a16:creationId xmlns:a16="http://schemas.microsoft.com/office/drawing/2014/main" id="{E694A26D-DA4D-F9AB-9BE1-E03B42061D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3003" y="1626560"/>
            <a:ext cx="1468438" cy="1812925"/>
          </a:xfrm>
          <a:noFill/>
        </p:spPr>
      </p:pic>
      <p:pic>
        <p:nvPicPr>
          <p:cNvPr id="38916" name="Picture 6">
            <a:extLst>
              <a:ext uri="{FF2B5EF4-FFF2-40B4-BE49-F238E27FC236}">
                <a16:creationId xmlns:a16="http://schemas.microsoft.com/office/drawing/2014/main" id="{017CD0D6-D5AE-F139-78B8-760193275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6279" y="1624012"/>
            <a:ext cx="1468437"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7">
            <a:extLst>
              <a:ext uri="{FF2B5EF4-FFF2-40B4-BE49-F238E27FC236}">
                <a16:creationId xmlns:a16="http://schemas.microsoft.com/office/drawing/2014/main" id="{F42DA259-A735-A746-62D5-54F0D49CB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1781" y="1634497"/>
            <a:ext cx="1468438"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8">
            <a:extLst>
              <a:ext uri="{FF2B5EF4-FFF2-40B4-BE49-F238E27FC236}">
                <a16:creationId xmlns:a16="http://schemas.microsoft.com/office/drawing/2014/main" id="{EE87CD07-452F-4C3A-6BFE-5574BD4AF9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6705" y="1611312"/>
            <a:ext cx="1468437"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9">
            <a:extLst>
              <a:ext uri="{FF2B5EF4-FFF2-40B4-BE49-F238E27FC236}">
                <a16:creationId xmlns:a16="http://schemas.microsoft.com/office/drawing/2014/main" id="{10431657-42BD-09F7-E1FD-48595B4AC6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2854" y="3922860"/>
            <a:ext cx="1806575"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0">
            <a:extLst>
              <a:ext uri="{FF2B5EF4-FFF2-40B4-BE49-F238E27FC236}">
                <a16:creationId xmlns:a16="http://schemas.microsoft.com/office/drawing/2014/main" id="{F61A798C-5D36-3F53-1B98-DEF78B718F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4193" y="3922860"/>
            <a:ext cx="1468438"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1">
            <a:extLst>
              <a:ext uri="{FF2B5EF4-FFF2-40B4-BE49-F238E27FC236}">
                <a16:creationId xmlns:a16="http://schemas.microsoft.com/office/drawing/2014/main" id="{F103EA42-9AA4-FD77-3C4C-8E377B17BD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2836" y="3911748"/>
            <a:ext cx="14684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D5B0-060E-4FF6-8707-4E44EC02183E}"/>
              </a:ext>
            </a:extLst>
          </p:cNvPr>
          <p:cNvSpPr>
            <a:spLocks noGrp="1"/>
          </p:cNvSpPr>
          <p:nvPr>
            <p:ph type="title"/>
          </p:nvPr>
        </p:nvSpPr>
        <p:spPr/>
        <p:txBody>
          <a:bodyPr/>
          <a:lstStyle/>
          <a:p>
            <a:r>
              <a:rPr lang="en-GB" dirty="0"/>
              <a:t>‘Decodable’ books and texts for children to read </a:t>
            </a:r>
          </a:p>
        </p:txBody>
      </p:sp>
      <p:sp>
        <p:nvSpPr>
          <p:cNvPr id="3" name="Content Placeholder 2">
            <a:extLst>
              <a:ext uri="{FF2B5EF4-FFF2-40B4-BE49-F238E27FC236}">
                <a16:creationId xmlns:a16="http://schemas.microsoft.com/office/drawing/2014/main" id="{142DC40F-DC4A-4A01-857E-28DBED927E75}"/>
              </a:ext>
            </a:extLst>
          </p:cNvPr>
          <p:cNvSpPr>
            <a:spLocks noGrp="1"/>
          </p:cNvSpPr>
          <p:nvPr>
            <p:ph idx="1"/>
          </p:nvPr>
        </p:nvSpPr>
        <p:spPr/>
        <p:txBody>
          <a:bodyPr>
            <a:normAutofit/>
          </a:bodyPr>
          <a:lstStyle/>
          <a:p>
            <a:r>
              <a:rPr lang="en-GB" dirty="0"/>
              <a:t>‘Decodable’ books and other texts make children feel successful from the very beginning. They do not encounter words that include GPCs they have not been taught. If an adult is not present, they are not forced to guess from pictures, the context, the first letters of a word or its shape </a:t>
            </a:r>
          </a:p>
          <a:p>
            <a:r>
              <a:rPr lang="en-GB" dirty="0"/>
              <a:t>‘Decodable’ books and texts that children read should run alongside or a little behind the teaching of the GPCs, so that they always feel a sense of achievement when they are asked to read such books. It is important that children practise their reading with ‘decodable’ books or texts. </a:t>
            </a:r>
          </a:p>
        </p:txBody>
      </p:sp>
      <p:pic>
        <p:nvPicPr>
          <p:cNvPr id="4" name="Picture 3">
            <a:extLst>
              <a:ext uri="{FF2B5EF4-FFF2-40B4-BE49-F238E27FC236}">
                <a16:creationId xmlns:a16="http://schemas.microsoft.com/office/drawing/2014/main" id="{E0F297DE-7BF8-4224-BCF6-06EF0701A08A}"/>
              </a:ext>
            </a:extLst>
          </p:cNvPr>
          <p:cNvPicPr>
            <a:picLocks noChangeAspect="1"/>
          </p:cNvPicPr>
          <p:nvPr/>
        </p:nvPicPr>
        <p:blipFill>
          <a:blip r:embed="rId3"/>
          <a:stretch>
            <a:fillRect/>
          </a:stretch>
        </p:blipFill>
        <p:spPr>
          <a:xfrm>
            <a:off x="9869378" y="1270000"/>
            <a:ext cx="1729766" cy="2170856"/>
          </a:xfrm>
          <a:prstGeom prst="rect">
            <a:avLst/>
          </a:prstGeom>
        </p:spPr>
      </p:pic>
      <p:pic>
        <p:nvPicPr>
          <p:cNvPr id="5" name="Picture 4">
            <a:extLst>
              <a:ext uri="{FF2B5EF4-FFF2-40B4-BE49-F238E27FC236}">
                <a16:creationId xmlns:a16="http://schemas.microsoft.com/office/drawing/2014/main" id="{CF0B14FC-CD61-4857-A6CC-5508E86B22B4}"/>
              </a:ext>
            </a:extLst>
          </p:cNvPr>
          <p:cNvPicPr>
            <a:picLocks noChangeAspect="1"/>
          </p:cNvPicPr>
          <p:nvPr/>
        </p:nvPicPr>
        <p:blipFill>
          <a:blip r:embed="rId4"/>
          <a:stretch>
            <a:fillRect/>
          </a:stretch>
        </p:blipFill>
        <p:spPr>
          <a:xfrm>
            <a:off x="9869378" y="4312824"/>
            <a:ext cx="1729766" cy="2140799"/>
          </a:xfrm>
          <a:prstGeom prst="rect">
            <a:avLst/>
          </a:prstGeom>
        </p:spPr>
      </p:pic>
      <p:pic>
        <p:nvPicPr>
          <p:cNvPr id="6" name="Picture 5">
            <a:extLst>
              <a:ext uri="{FF2B5EF4-FFF2-40B4-BE49-F238E27FC236}">
                <a16:creationId xmlns:a16="http://schemas.microsoft.com/office/drawing/2014/main" id="{8FD2D7BC-46F2-73B1-0BCC-A801BB2654E4}"/>
              </a:ext>
            </a:extLst>
          </p:cNvPr>
          <p:cNvPicPr>
            <a:picLocks noChangeAspect="1"/>
          </p:cNvPicPr>
          <p:nvPr/>
        </p:nvPicPr>
        <p:blipFill>
          <a:blip r:embed="rId5"/>
          <a:stretch>
            <a:fillRect/>
          </a:stretch>
        </p:blipFill>
        <p:spPr>
          <a:xfrm>
            <a:off x="3621433" y="4669762"/>
            <a:ext cx="2143125" cy="1371600"/>
          </a:xfrm>
          <a:prstGeom prst="rect">
            <a:avLst/>
          </a:prstGeom>
        </p:spPr>
      </p:pic>
    </p:spTree>
    <p:extLst>
      <p:ext uri="{BB962C8B-B14F-4D97-AF65-F5344CB8AC3E}">
        <p14:creationId xmlns:p14="http://schemas.microsoft.com/office/powerpoint/2010/main" val="4108521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383C-BA2E-6F93-D9FD-339BDDBC2BE6}"/>
              </a:ext>
            </a:extLst>
          </p:cNvPr>
          <p:cNvSpPr>
            <a:spLocks noGrp="1"/>
          </p:cNvSpPr>
          <p:nvPr>
            <p:ph type="title"/>
          </p:nvPr>
        </p:nvSpPr>
        <p:spPr/>
        <p:txBody>
          <a:bodyPr/>
          <a:lstStyle/>
          <a:p>
            <a:r>
              <a:rPr lang="en-GB" dirty="0"/>
              <a:t>Early Learning Goal</a:t>
            </a:r>
            <a:br>
              <a:rPr lang="en-GB" dirty="0"/>
            </a:br>
            <a:r>
              <a:rPr lang="en-GB" dirty="0"/>
              <a:t>Writing</a:t>
            </a:r>
          </a:p>
        </p:txBody>
      </p:sp>
      <p:sp>
        <p:nvSpPr>
          <p:cNvPr id="3" name="Content Placeholder 2">
            <a:extLst>
              <a:ext uri="{FF2B5EF4-FFF2-40B4-BE49-F238E27FC236}">
                <a16:creationId xmlns:a16="http://schemas.microsoft.com/office/drawing/2014/main" id="{88B2202C-9107-673C-4015-FD6A2ECA69C1}"/>
              </a:ext>
            </a:extLst>
          </p:cNvPr>
          <p:cNvSpPr>
            <a:spLocks noGrp="1"/>
          </p:cNvSpPr>
          <p:nvPr>
            <p:ph idx="1"/>
          </p:nvPr>
        </p:nvSpPr>
        <p:spPr/>
        <p:txBody>
          <a:bodyPr/>
          <a:lstStyle/>
          <a:p>
            <a:pPr>
              <a:buFontTx/>
              <a:buNone/>
            </a:pPr>
            <a:r>
              <a:rPr lang="en-GB" altLang="en-US" sz="1800" dirty="0"/>
              <a:t>• Write recognisable letters, most of which are correctly formed. </a:t>
            </a:r>
          </a:p>
          <a:p>
            <a:pPr>
              <a:buFontTx/>
              <a:buNone/>
            </a:pPr>
            <a:endParaRPr lang="en-GB" altLang="en-US" sz="1800" dirty="0"/>
          </a:p>
          <a:p>
            <a:pPr>
              <a:buFontTx/>
              <a:buNone/>
            </a:pPr>
            <a:r>
              <a:rPr lang="en-GB" altLang="en-US" sz="1800" dirty="0"/>
              <a:t>• Spell words by identifying sounds in them and representing the sounds with a letter or letters.</a:t>
            </a:r>
          </a:p>
          <a:p>
            <a:pPr>
              <a:buFontTx/>
              <a:buNone/>
            </a:pPr>
            <a:endParaRPr lang="en-GB" altLang="en-US" sz="1800" dirty="0"/>
          </a:p>
          <a:p>
            <a:pPr>
              <a:buFontTx/>
              <a:buNone/>
            </a:pPr>
            <a:r>
              <a:rPr lang="en-GB" altLang="en-US" sz="1800" dirty="0"/>
              <a:t>• Write simple phrases and sentences that can be read by others.</a:t>
            </a:r>
            <a:endParaRPr lang="en-GB" altLang="en-US" sz="1800"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spTree>
    <p:extLst>
      <p:ext uri="{BB962C8B-B14F-4D97-AF65-F5344CB8AC3E}">
        <p14:creationId xmlns:p14="http://schemas.microsoft.com/office/powerpoint/2010/main" val="46423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9407-5941-FF97-3980-1B533E6F86CD}"/>
              </a:ext>
            </a:extLst>
          </p:cNvPr>
          <p:cNvSpPr>
            <a:spLocks noGrp="1"/>
          </p:cNvSpPr>
          <p:nvPr>
            <p:ph type="title"/>
          </p:nvPr>
        </p:nvSpPr>
        <p:spPr>
          <a:xfrm>
            <a:off x="677334" y="638175"/>
            <a:ext cx="8596668" cy="1320800"/>
          </a:xfrm>
        </p:spPr>
        <p:txBody>
          <a:bodyPr/>
          <a:lstStyle/>
          <a:p>
            <a:r>
              <a:rPr lang="en-GB" dirty="0"/>
              <a:t>First of all: The importance of reading</a:t>
            </a:r>
            <a:br>
              <a:rPr lang="en-GB" dirty="0"/>
            </a:br>
            <a:r>
              <a:rPr lang="en-GB" dirty="0"/>
              <a:t>Why reading matters</a:t>
            </a:r>
          </a:p>
        </p:txBody>
      </p:sp>
      <p:sp>
        <p:nvSpPr>
          <p:cNvPr id="3" name="Content Placeholder 2">
            <a:extLst>
              <a:ext uri="{FF2B5EF4-FFF2-40B4-BE49-F238E27FC236}">
                <a16:creationId xmlns:a16="http://schemas.microsoft.com/office/drawing/2014/main" id="{40D13538-B7CB-0CF7-A5CB-BAD8BA4BA9FA}"/>
              </a:ext>
            </a:extLst>
          </p:cNvPr>
          <p:cNvSpPr>
            <a:spLocks noGrp="1"/>
          </p:cNvSpPr>
          <p:nvPr>
            <p:ph idx="1"/>
          </p:nvPr>
        </p:nvSpPr>
        <p:spPr/>
        <p:txBody>
          <a:bodyPr>
            <a:normAutofit/>
          </a:bodyPr>
          <a:lstStyle/>
          <a:p>
            <a:r>
              <a:rPr lang="en-GB" dirty="0"/>
              <a:t>Building a love of reading, pleasure for reading </a:t>
            </a:r>
          </a:p>
          <a:p>
            <a:r>
              <a:rPr lang="en-GB" dirty="0"/>
              <a:t>Strengthening relationships</a:t>
            </a:r>
          </a:p>
          <a:p>
            <a:r>
              <a:rPr lang="en-GB" dirty="0"/>
              <a:t>Improves concentration</a:t>
            </a:r>
          </a:p>
          <a:p>
            <a:r>
              <a:rPr lang="en-GB" dirty="0"/>
              <a:t>Builds neural pathways</a:t>
            </a:r>
          </a:p>
          <a:p>
            <a:r>
              <a:rPr lang="en-GB" dirty="0"/>
              <a:t>Helps you gain further information</a:t>
            </a:r>
          </a:p>
          <a:p>
            <a:r>
              <a:rPr lang="en-GB" dirty="0"/>
              <a:t>Encourage creativity</a:t>
            </a:r>
          </a:p>
          <a:p>
            <a:r>
              <a:rPr lang="en-GB" dirty="0"/>
              <a:t>Develops empathy </a:t>
            </a:r>
          </a:p>
          <a:p>
            <a:r>
              <a:rPr lang="en-GB" dirty="0"/>
              <a:t>Teaches children about language</a:t>
            </a:r>
          </a:p>
          <a:p>
            <a:endParaRPr lang="en-GB" dirty="0"/>
          </a:p>
        </p:txBody>
      </p:sp>
      <p:pic>
        <p:nvPicPr>
          <p:cNvPr id="4" name="Picture 3">
            <a:extLst>
              <a:ext uri="{FF2B5EF4-FFF2-40B4-BE49-F238E27FC236}">
                <a16:creationId xmlns:a16="http://schemas.microsoft.com/office/drawing/2014/main" id="{F6635E2E-7974-1E6A-4138-1CCBCC917399}"/>
              </a:ext>
            </a:extLst>
          </p:cNvPr>
          <p:cNvPicPr>
            <a:picLocks noChangeAspect="1"/>
          </p:cNvPicPr>
          <p:nvPr/>
        </p:nvPicPr>
        <p:blipFill>
          <a:blip r:embed="rId3"/>
          <a:stretch>
            <a:fillRect/>
          </a:stretch>
        </p:blipFill>
        <p:spPr>
          <a:xfrm rot="1019945">
            <a:off x="6949928" y="2285805"/>
            <a:ext cx="2614583" cy="3679783"/>
          </a:xfrm>
          <a:prstGeom prst="rect">
            <a:avLst/>
          </a:prstGeom>
          <a:ln>
            <a:solidFill>
              <a:schemeClr val="tx1"/>
            </a:solidFill>
          </a:ln>
        </p:spPr>
      </p:pic>
    </p:spTree>
    <p:extLst>
      <p:ext uri="{BB962C8B-B14F-4D97-AF65-F5344CB8AC3E}">
        <p14:creationId xmlns:p14="http://schemas.microsoft.com/office/powerpoint/2010/main" val="2470531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40A3-C94B-13F9-6941-EB4AE829F509}"/>
              </a:ext>
            </a:extLst>
          </p:cNvPr>
          <p:cNvSpPr>
            <a:spLocks noGrp="1"/>
          </p:cNvSpPr>
          <p:nvPr>
            <p:ph type="title"/>
          </p:nvPr>
        </p:nvSpPr>
        <p:spPr>
          <a:xfrm>
            <a:off x="677334" y="418214"/>
            <a:ext cx="8596668" cy="1320800"/>
          </a:xfrm>
        </p:spPr>
        <p:txBody>
          <a:bodyPr/>
          <a:lstStyle/>
          <a:p>
            <a:r>
              <a:rPr lang="en-GB" dirty="0"/>
              <a:t>How can you help at home?</a:t>
            </a:r>
          </a:p>
        </p:txBody>
      </p:sp>
      <p:sp>
        <p:nvSpPr>
          <p:cNvPr id="3" name="Content Placeholder 2">
            <a:extLst>
              <a:ext uri="{FF2B5EF4-FFF2-40B4-BE49-F238E27FC236}">
                <a16:creationId xmlns:a16="http://schemas.microsoft.com/office/drawing/2014/main" id="{F86B53B5-54D1-DBEB-1336-32F18332246A}"/>
              </a:ext>
            </a:extLst>
          </p:cNvPr>
          <p:cNvSpPr>
            <a:spLocks noGrp="1"/>
          </p:cNvSpPr>
          <p:nvPr>
            <p:ph idx="1"/>
          </p:nvPr>
        </p:nvSpPr>
        <p:spPr>
          <a:xfrm>
            <a:off x="677334" y="1265275"/>
            <a:ext cx="8596668" cy="4476306"/>
          </a:xfrm>
        </p:spPr>
        <p:txBody>
          <a:bodyPr/>
          <a:lstStyle/>
          <a:p>
            <a:r>
              <a:rPr lang="en-GB" altLang="en-US" sz="1800" dirty="0">
                <a:latin typeface="Verdana" panose="020B0604030504040204" pitchFamily="34" charset="0"/>
                <a:ea typeface="Verdana" panose="020B0604030504040204" pitchFamily="34" charset="0"/>
                <a:cs typeface="Verdana" panose="020B0604030504040204" pitchFamily="34" charset="0"/>
              </a:rPr>
              <a:t>Talk to your children! Model talking and listening. </a:t>
            </a:r>
          </a:p>
          <a:p>
            <a:r>
              <a:rPr lang="en-GB" altLang="en-US" sz="1800" dirty="0">
                <a:latin typeface="Verdana" panose="020B0604030504040204" pitchFamily="34" charset="0"/>
                <a:ea typeface="Verdana" panose="020B0604030504040204" pitchFamily="34" charset="0"/>
                <a:cs typeface="Verdana" panose="020B0604030504040204" pitchFamily="34" charset="0"/>
              </a:rPr>
              <a:t>Read everyday with your child. </a:t>
            </a:r>
          </a:p>
          <a:p>
            <a:r>
              <a:rPr lang="en-GB" altLang="en-US" sz="1800" dirty="0">
                <a:latin typeface="Verdana" panose="020B0604030504040204" pitchFamily="34" charset="0"/>
                <a:ea typeface="Verdana" panose="020B0604030504040204" pitchFamily="34" charset="0"/>
                <a:cs typeface="Verdana" panose="020B0604030504040204" pitchFamily="34" charset="0"/>
              </a:rPr>
              <a:t>Ask questions about the story. </a:t>
            </a:r>
            <a:r>
              <a:rPr lang="en-GB" altLang="en-US" sz="1800" i="1" dirty="0">
                <a:solidFill>
                  <a:srgbClr val="7030A0"/>
                </a:solidFill>
                <a:latin typeface="Verdana" panose="020B0604030504040204" pitchFamily="34" charset="0"/>
                <a:ea typeface="Verdana" panose="020B0604030504040204" pitchFamily="34" charset="0"/>
                <a:cs typeface="Verdana" panose="020B0604030504040204" pitchFamily="34" charset="0"/>
              </a:rPr>
              <a:t>What is the story about? What is your favourite part? Why?</a:t>
            </a:r>
          </a:p>
          <a:p>
            <a:r>
              <a:rPr lang="en-GB" altLang="en-US" i="1" dirty="0">
                <a:solidFill>
                  <a:schemeClr val="tx1"/>
                </a:solidFill>
                <a:latin typeface="Verdana" panose="020B0604030504040204" pitchFamily="34" charset="0"/>
                <a:ea typeface="Verdana" panose="020B0604030504040204" pitchFamily="34" charset="0"/>
                <a:cs typeface="Verdana" panose="020B0604030504040204" pitchFamily="34" charset="0"/>
              </a:rPr>
              <a:t>Use the front and back cover to scaffold your questioning and book talk</a:t>
            </a:r>
            <a:endParaRPr lang="en-GB" alt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altLang="en-US" sz="1800" dirty="0">
                <a:latin typeface="Verdana" panose="020B0604030504040204" pitchFamily="34" charset="0"/>
                <a:ea typeface="Verdana" panose="020B0604030504040204" pitchFamily="34" charset="0"/>
                <a:cs typeface="Verdana" panose="020B0604030504040204" pitchFamily="34" charset="0"/>
              </a:rPr>
              <a:t>Practise the phonemes sent home – make words out of them</a:t>
            </a:r>
          </a:p>
          <a:p>
            <a:r>
              <a:rPr lang="en-GB" altLang="en-US" sz="1800" dirty="0">
                <a:latin typeface="Verdana" panose="020B0604030504040204" pitchFamily="34" charset="0"/>
                <a:ea typeface="Verdana" panose="020B0604030504040204" pitchFamily="34" charset="0"/>
                <a:cs typeface="Verdana" panose="020B0604030504040204" pitchFamily="34" charset="0"/>
              </a:rPr>
              <a:t>‘Chop up’ words. Model segmenting words for your child to blend “Let’s get the b-u-s” </a:t>
            </a:r>
            <a:r>
              <a:rPr lang="en-GB" altLang="en-US" sz="1800" dirty="0">
                <a:solidFill>
                  <a:srgbClr val="7030A0"/>
                </a:solidFill>
                <a:latin typeface="Verdana" panose="020B0604030504040204" pitchFamily="34" charset="0"/>
                <a:ea typeface="Verdana" panose="020B0604030504040204" pitchFamily="34" charset="0"/>
                <a:cs typeface="Verdana" panose="020B0604030504040204" pitchFamily="34" charset="0"/>
              </a:rPr>
              <a:t>What’s in the box? </a:t>
            </a:r>
            <a:r>
              <a:rPr lang="en-GB" altLang="en-US" sz="1800" dirty="0">
                <a:latin typeface="Verdana" panose="020B0604030504040204" pitchFamily="34" charset="0"/>
                <a:ea typeface="Verdana" panose="020B0604030504040204" pitchFamily="34" charset="0"/>
                <a:cs typeface="Verdana" panose="020B0604030504040204" pitchFamily="34" charset="0"/>
              </a:rPr>
              <a:t>is a good game for this</a:t>
            </a:r>
          </a:p>
          <a:p>
            <a:r>
              <a:rPr lang="en-GB" altLang="en-US" sz="1800" dirty="0">
                <a:latin typeface="Verdana" panose="020B0604030504040204" pitchFamily="34" charset="0"/>
                <a:ea typeface="Verdana" panose="020B0604030504040204" pitchFamily="34" charset="0"/>
                <a:cs typeface="Verdana" panose="020B0604030504040204" pitchFamily="34" charset="0"/>
              </a:rPr>
              <a:t>Help your child learn the tricky words. </a:t>
            </a:r>
            <a:r>
              <a:rPr lang="en-GB" altLang="en-US" sz="1800" i="1" dirty="0">
                <a:solidFill>
                  <a:srgbClr val="7030A0"/>
                </a:solidFill>
                <a:latin typeface="Verdana" panose="020B0604030504040204" pitchFamily="34" charset="0"/>
                <a:ea typeface="Verdana" panose="020B0604030504040204" pitchFamily="34" charset="0"/>
                <a:cs typeface="Verdana" panose="020B0604030504040204" pitchFamily="34" charset="0"/>
              </a:rPr>
              <a:t>Stick them everywhere!</a:t>
            </a:r>
          </a:p>
          <a:p>
            <a:r>
              <a:rPr lang="en-GB" altLang="en-US" sz="1800" dirty="0">
                <a:latin typeface="Verdana" panose="020B0604030504040204" pitchFamily="34" charset="0"/>
                <a:ea typeface="Verdana" panose="020B0604030504040204" pitchFamily="34" charset="0"/>
                <a:cs typeface="Verdana" panose="020B0604030504040204" pitchFamily="34" charset="0"/>
              </a:rPr>
              <a:t>Point to a tricky word and ask them what it is.</a:t>
            </a:r>
          </a:p>
          <a:p>
            <a:r>
              <a:rPr lang="en-GB" dirty="0">
                <a:latin typeface="Verdana" panose="020B0604030504040204" pitchFamily="34" charset="0"/>
                <a:ea typeface="Verdana" panose="020B0604030504040204" pitchFamily="34" charset="0"/>
              </a:rPr>
              <a:t>Social Media</a:t>
            </a:r>
            <a:endParaRPr lang="en-GB" dirty="0"/>
          </a:p>
        </p:txBody>
      </p:sp>
    </p:spTree>
    <p:extLst>
      <p:ext uri="{BB962C8B-B14F-4D97-AF65-F5344CB8AC3E}">
        <p14:creationId xmlns:p14="http://schemas.microsoft.com/office/powerpoint/2010/main" val="2950257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nics are important | Sound words, How to memorize things, Teacher quotes">
            <a:extLst>
              <a:ext uri="{FF2B5EF4-FFF2-40B4-BE49-F238E27FC236}">
                <a16:creationId xmlns:a16="http://schemas.microsoft.com/office/drawing/2014/main" id="{CA4001A6-6801-0C0E-CB72-DF86C89359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364" y="234359"/>
            <a:ext cx="5139551" cy="4308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nemic Awareness: Where Do I Start?">
            <a:extLst>
              <a:ext uri="{FF2B5EF4-FFF2-40B4-BE49-F238E27FC236}">
                <a16:creationId xmlns:a16="http://schemas.microsoft.com/office/drawing/2014/main" id="{B3421FD2-9417-6542-A73A-55FF06249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814" y="234359"/>
            <a:ext cx="3963729" cy="18962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honics fun! - South Tawton Primary School and Pre-School">
            <a:extLst>
              <a:ext uri="{FF2B5EF4-FFF2-40B4-BE49-F238E27FC236}">
                <a16:creationId xmlns:a16="http://schemas.microsoft.com/office/drawing/2014/main" id="{E792A85E-0043-D739-5A82-BE6604BF2E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8932" y="2582714"/>
            <a:ext cx="4735253" cy="275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447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B4ACA-8A30-B306-AE14-9AF1A64C0880}"/>
              </a:ext>
            </a:extLst>
          </p:cNvPr>
          <p:cNvSpPr>
            <a:spLocks noGrp="1"/>
          </p:cNvSpPr>
          <p:nvPr>
            <p:ph type="title"/>
          </p:nvPr>
        </p:nvSpPr>
        <p:spPr>
          <a:xfrm>
            <a:off x="469907" y="264546"/>
            <a:ext cx="8596668" cy="1320800"/>
          </a:xfrm>
        </p:spPr>
        <p:txBody>
          <a:bodyPr/>
          <a:lstStyle/>
          <a:p>
            <a:r>
              <a:rPr lang="en-GB" dirty="0"/>
              <a:t>Language comprehension </a:t>
            </a:r>
          </a:p>
        </p:txBody>
      </p:sp>
      <p:pic>
        <p:nvPicPr>
          <p:cNvPr id="5" name="Picture 4">
            <a:extLst>
              <a:ext uri="{FF2B5EF4-FFF2-40B4-BE49-F238E27FC236}">
                <a16:creationId xmlns:a16="http://schemas.microsoft.com/office/drawing/2014/main" id="{57A96013-4E40-C72C-3C60-15596FE812B8}"/>
              </a:ext>
            </a:extLst>
          </p:cNvPr>
          <p:cNvPicPr>
            <a:picLocks noChangeAspect="1"/>
          </p:cNvPicPr>
          <p:nvPr/>
        </p:nvPicPr>
        <p:blipFill rotWithShape="1">
          <a:blip r:embed="rId3"/>
          <a:srcRect l="10564" r="17573"/>
          <a:stretch/>
        </p:blipFill>
        <p:spPr>
          <a:xfrm>
            <a:off x="469907" y="1359043"/>
            <a:ext cx="7083852" cy="5116913"/>
          </a:xfrm>
          <a:prstGeom prst="rect">
            <a:avLst/>
          </a:prstGeom>
        </p:spPr>
      </p:pic>
      <p:sp>
        <p:nvSpPr>
          <p:cNvPr id="3" name="Content Placeholder 2">
            <a:extLst>
              <a:ext uri="{FF2B5EF4-FFF2-40B4-BE49-F238E27FC236}">
                <a16:creationId xmlns:a16="http://schemas.microsoft.com/office/drawing/2014/main" id="{980DE4B6-30BC-B6C0-880D-C654CEFEB0EE}"/>
              </a:ext>
            </a:extLst>
          </p:cNvPr>
          <p:cNvSpPr>
            <a:spLocks noGrp="1"/>
          </p:cNvSpPr>
          <p:nvPr>
            <p:ph idx="1"/>
          </p:nvPr>
        </p:nvSpPr>
        <p:spPr>
          <a:xfrm>
            <a:off x="7346332" y="490848"/>
            <a:ext cx="4489060" cy="5985108"/>
          </a:xfrm>
        </p:spPr>
        <p:txBody>
          <a:bodyPr>
            <a:normAutofit/>
          </a:bodyPr>
          <a:lstStyle/>
          <a:p>
            <a:r>
              <a:rPr lang="en-GB" dirty="0"/>
              <a:t>Comprehension does not refer to reading itself but, rather, to the way in which we make sense of words, sentences and the wider language we hear or read.</a:t>
            </a:r>
          </a:p>
          <a:p>
            <a:endParaRPr lang="en-GB" dirty="0"/>
          </a:p>
          <a:p>
            <a:endParaRPr lang="en-GB" dirty="0"/>
          </a:p>
          <a:p>
            <a:endParaRPr lang="en-GB" dirty="0"/>
          </a:p>
          <a:p>
            <a:endParaRPr lang="en-GB" dirty="0"/>
          </a:p>
          <a:p>
            <a:endParaRPr lang="en-GB" dirty="0"/>
          </a:p>
          <a:p>
            <a:endParaRPr lang="en-GB" dirty="0"/>
          </a:p>
          <a:p>
            <a:r>
              <a:rPr lang="en-GB" dirty="0"/>
              <a:t>Children need both good language comprehension and good word reading to become good readers.</a:t>
            </a:r>
          </a:p>
          <a:p>
            <a:endParaRPr lang="en-GB" dirty="0"/>
          </a:p>
        </p:txBody>
      </p:sp>
    </p:spTree>
    <p:extLst>
      <p:ext uri="{BB962C8B-B14F-4D97-AF65-F5344CB8AC3E}">
        <p14:creationId xmlns:p14="http://schemas.microsoft.com/office/powerpoint/2010/main" val="389780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8C5C-A2F0-8678-A6C0-E608567C5682}"/>
              </a:ext>
            </a:extLst>
          </p:cNvPr>
          <p:cNvSpPr>
            <a:spLocks noGrp="1"/>
          </p:cNvSpPr>
          <p:nvPr>
            <p:ph type="title"/>
          </p:nvPr>
        </p:nvSpPr>
        <p:spPr>
          <a:xfrm>
            <a:off x="677334" y="208767"/>
            <a:ext cx="8596668" cy="1320800"/>
          </a:xfrm>
        </p:spPr>
        <p:txBody>
          <a:bodyPr/>
          <a:lstStyle/>
          <a:p>
            <a:r>
              <a:rPr lang="en-GB" dirty="0"/>
              <a:t>Developing talk</a:t>
            </a:r>
          </a:p>
        </p:txBody>
      </p:sp>
      <p:sp>
        <p:nvSpPr>
          <p:cNvPr id="3" name="Content Placeholder 2">
            <a:extLst>
              <a:ext uri="{FF2B5EF4-FFF2-40B4-BE49-F238E27FC236}">
                <a16:creationId xmlns:a16="http://schemas.microsoft.com/office/drawing/2014/main" id="{7F3F7188-1B1A-2040-C062-F2F4031527AB}"/>
              </a:ext>
            </a:extLst>
          </p:cNvPr>
          <p:cNvSpPr>
            <a:spLocks noGrp="1"/>
          </p:cNvSpPr>
          <p:nvPr>
            <p:ph idx="1"/>
          </p:nvPr>
        </p:nvSpPr>
        <p:spPr>
          <a:xfrm>
            <a:off x="677332" y="901873"/>
            <a:ext cx="10072183" cy="5747359"/>
          </a:xfrm>
        </p:spPr>
        <p:txBody>
          <a:bodyPr>
            <a:normAutofit/>
          </a:bodyPr>
          <a:lstStyle/>
          <a:p>
            <a:r>
              <a:rPr lang="en-GB" dirty="0"/>
              <a:t>Language</a:t>
            </a:r>
          </a:p>
          <a:p>
            <a:r>
              <a:rPr lang="en-GB" dirty="0"/>
              <a:t>A language-rich environment is one in which adults talk with children throughout the day. The more children take part in conversations and discussion, the more they will understand once they can read and the more vocabulary and ideas they will have to draw on when they can write. </a:t>
            </a:r>
          </a:p>
          <a:p>
            <a:endParaRPr lang="en-GB" sz="500" dirty="0"/>
          </a:p>
          <a:p>
            <a:r>
              <a:rPr lang="en-GB" dirty="0"/>
              <a:t>Listening </a:t>
            </a:r>
          </a:p>
          <a:p>
            <a:r>
              <a:rPr lang="en-GB" dirty="0"/>
              <a:t>We need to teach children how to listen. Model being a good listener and praise when they have demonstrated this. </a:t>
            </a:r>
          </a:p>
          <a:p>
            <a:pPr marL="0" indent="0">
              <a:buNone/>
            </a:pPr>
            <a:endParaRPr lang="en-GB" sz="400" dirty="0"/>
          </a:p>
          <a:p>
            <a:r>
              <a:rPr lang="en-GB" dirty="0"/>
              <a:t>Poetry and rhymes</a:t>
            </a:r>
          </a:p>
          <a:p>
            <a:r>
              <a:rPr lang="en-GB" dirty="0"/>
              <a:t>The predictability of rhymes in poems and songs also helps children to memorise and reuse newly acquired words and phrases. Learning poems including traditional nursery rhymes such as ‘Hickory Dickory Dock’, ‘Little Jack Horner’ and ‘Baa </a:t>
            </a:r>
            <a:r>
              <a:rPr lang="en-GB" dirty="0" err="1"/>
              <a:t>Baa</a:t>
            </a:r>
            <a:r>
              <a:rPr lang="en-GB" dirty="0"/>
              <a:t> Black Sheep’ can also heighten children’s awareness of the individual sounds within words through alliteration, assonance and rhyme. For instance, because rhymes share the same end sound, they alert children to the contrast of the phonemes at the start of each word, as well as the repeated phonemes at the end, as in ‘dock’/ ‘clock’, ‘Horner’/‘corner’ and ‘</a:t>
            </a:r>
            <a:r>
              <a:rPr lang="en-GB" dirty="0" err="1"/>
              <a:t>Incy</a:t>
            </a:r>
            <a:r>
              <a:rPr lang="en-GB" dirty="0"/>
              <a:t>’/‘</a:t>
            </a:r>
            <a:r>
              <a:rPr lang="en-GB" dirty="0" err="1"/>
              <a:t>Wincy</a:t>
            </a:r>
            <a:r>
              <a:rPr lang="en-GB" dirty="0"/>
              <a:t>’</a:t>
            </a:r>
          </a:p>
          <a:p>
            <a:endParaRPr lang="en-GB" dirty="0"/>
          </a:p>
          <a:p>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56758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234F-1BBB-1F0F-DC1D-59F09F25C725}"/>
              </a:ext>
            </a:extLst>
          </p:cNvPr>
          <p:cNvSpPr>
            <a:spLocks noGrp="1"/>
          </p:cNvSpPr>
          <p:nvPr>
            <p:ph type="title"/>
          </p:nvPr>
        </p:nvSpPr>
        <p:spPr>
          <a:xfrm>
            <a:off x="677333" y="293197"/>
            <a:ext cx="8596668" cy="1320800"/>
          </a:xfrm>
        </p:spPr>
        <p:txBody>
          <a:bodyPr/>
          <a:lstStyle/>
          <a:p>
            <a:r>
              <a:rPr lang="en-GB" dirty="0"/>
              <a:t>Word reading and spelling</a:t>
            </a:r>
          </a:p>
        </p:txBody>
      </p:sp>
      <p:sp>
        <p:nvSpPr>
          <p:cNvPr id="3" name="Content Placeholder 2">
            <a:extLst>
              <a:ext uri="{FF2B5EF4-FFF2-40B4-BE49-F238E27FC236}">
                <a16:creationId xmlns:a16="http://schemas.microsoft.com/office/drawing/2014/main" id="{14E7B007-2770-A88A-8D0E-53D9526DB54D}"/>
              </a:ext>
            </a:extLst>
          </p:cNvPr>
          <p:cNvSpPr>
            <a:spLocks noGrp="1"/>
          </p:cNvSpPr>
          <p:nvPr>
            <p:ph idx="1"/>
          </p:nvPr>
        </p:nvSpPr>
        <p:spPr>
          <a:xfrm>
            <a:off x="600284" y="1180268"/>
            <a:ext cx="9443696" cy="5012395"/>
          </a:xfrm>
        </p:spPr>
        <p:txBody>
          <a:bodyPr/>
          <a:lstStyle/>
          <a:p>
            <a:r>
              <a:rPr lang="en-GB" sz="2000" dirty="0"/>
              <a:t>This is where phonics comes in!</a:t>
            </a:r>
          </a:p>
          <a:p>
            <a:endParaRPr lang="en-GB" sz="1200" dirty="0"/>
          </a:p>
          <a:p>
            <a:r>
              <a:rPr lang="en-GB" sz="2000" dirty="0"/>
              <a:t>Decoding (word reading) and encoding (spelling)</a:t>
            </a:r>
          </a:p>
          <a:p>
            <a:endParaRPr lang="en-GB" sz="1400" dirty="0"/>
          </a:p>
          <a:p>
            <a:pPr eaLnBrk="1" hangingPunct="1">
              <a:spcBef>
                <a:spcPct val="0"/>
              </a:spcBef>
              <a:buFontTx/>
              <a:buNone/>
            </a:pPr>
            <a:r>
              <a:rPr lang="en-GB" altLang="en-US" sz="2000" dirty="0"/>
              <a:t>Phonemes</a:t>
            </a:r>
          </a:p>
          <a:p>
            <a:pPr eaLnBrk="1" hangingPunct="1">
              <a:spcBef>
                <a:spcPct val="0"/>
              </a:spcBef>
              <a:buFontTx/>
              <a:buNone/>
            </a:pPr>
            <a:r>
              <a:rPr lang="en-GB" altLang="en-US" sz="2000" dirty="0"/>
              <a:t>Words are made up from small units of sound called phonemes. Phonics teaches children to be able to listen carefully and identify the phonemes that make up each word. This helps children to learn to read words and to spell words </a:t>
            </a:r>
          </a:p>
          <a:p>
            <a:pPr eaLnBrk="1" hangingPunct="1">
              <a:spcBef>
                <a:spcPct val="0"/>
              </a:spcBef>
              <a:buFontTx/>
              <a:buNone/>
            </a:pPr>
            <a:endParaRPr lang="en-GB" altLang="en-US" sz="1200" dirty="0"/>
          </a:p>
          <a:p>
            <a:pPr eaLnBrk="1" hangingPunct="1">
              <a:spcBef>
                <a:spcPct val="0"/>
              </a:spcBef>
              <a:buFontTx/>
              <a:buNone/>
            </a:pPr>
            <a:endParaRPr lang="en-GB" altLang="en-US" sz="1400" dirty="0"/>
          </a:p>
          <a:p>
            <a:pPr eaLnBrk="1" hangingPunct="1">
              <a:spcBef>
                <a:spcPct val="0"/>
              </a:spcBef>
              <a:buFontTx/>
              <a:buNone/>
            </a:pPr>
            <a:r>
              <a:rPr lang="en-GB" altLang="en-US" sz="2000" dirty="0"/>
              <a:t>In phonics lessons children are taught three main things: </a:t>
            </a:r>
          </a:p>
          <a:p>
            <a:pPr eaLnBrk="1" hangingPunct="1">
              <a:spcBef>
                <a:spcPct val="0"/>
              </a:spcBef>
              <a:buFont typeface="Arial" panose="020B0604020202020204" pitchFamily="34" charset="0"/>
              <a:buChar char="•"/>
            </a:pPr>
            <a:r>
              <a:rPr lang="en-GB" altLang="en-US" sz="2000" dirty="0"/>
              <a:t>Grapheme phoneme correspondences (GPCs)</a:t>
            </a:r>
          </a:p>
          <a:p>
            <a:pPr eaLnBrk="1" hangingPunct="1">
              <a:spcBef>
                <a:spcPct val="0"/>
              </a:spcBef>
              <a:buFont typeface="Arial" panose="020B0604020202020204" pitchFamily="34" charset="0"/>
              <a:buChar char="•"/>
            </a:pPr>
            <a:r>
              <a:rPr lang="en-GB" altLang="en-US" sz="2000" dirty="0"/>
              <a:t>Blending</a:t>
            </a:r>
          </a:p>
          <a:p>
            <a:pPr eaLnBrk="1" hangingPunct="1">
              <a:spcBef>
                <a:spcPct val="0"/>
              </a:spcBef>
              <a:buFont typeface="Arial" panose="020B0604020202020204" pitchFamily="34" charset="0"/>
              <a:buChar char="•"/>
            </a:pPr>
            <a:r>
              <a:rPr lang="en-GB" altLang="en-US" sz="2000" dirty="0"/>
              <a:t>Segmenting </a:t>
            </a:r>
          </a:p>
          <a:p>
            <a:pPr eaLnBrk="1" hangingPunct="1">
              <a:spcBef>
                <a:spcPct val="0"/>
              </a:spcBef>
              <a:buFontTx/>
              <a:buNone/>
            </a:pPr>
            <a:endParaRPr lang="en-GB" altLang="en-US" sz="1800" dirty="0"/>
          </a:p>
          <a:p>
            <a:endParaRPr lang="en-GB" dirty="0"/>
          </a:p>
        </p:txBody>
      </p:sp>
    </p:spTree>
    <p:extLst>
      <p:ext uri="{BB962C8B-B14F-4D97-AF65-F5344CB8AC3E}">
        <p14:creationId xmlns:p14="http://schemas.microsoft.com/office/powerpoint/2010/main" val="407892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B543-6C28-06F4-CE9E-CE64A7BF6EA1}"/>
              </a:ext>
            </a:extLst>
          </p:cNvPr>
          <p:cNvSpPr>
            <a:spLocks noGrp="1"/>
          </p:cNvSpPr>
          <p:nvPr>
            <p:ph type="title"/>
          </p:nvPr>
        </p:nvSpPr>
        <p:spPr/>
        <p:txBody>
          <a:bodyPr/>
          <a:lstStyle/>
          <a:p>
            <a:r>
              <a:rPr lang="en-GB" dirty="0"/>
              <a:t>GPCs</a:t>
            </a:r>
          </a:p>
        </p:txBody>
      </p:sp>
      <p:sp>
        <p:nvSpPr>
          <p:cNvPr id="3" name="Content Placeholder 2">
            <a:extLst>
              <a:ext uri="{FF2B5EF4-FFF2-40B4-BE49-F238E27FC236}">
                <a16:creationId xmlns:a16="http://schemas.microsoft.com/office/drawing/2014/main" id="{33D55AD4-5266-4EA9-763E-BFFCA796EEDE}"/>
              </a:ext>
            </a:extLst>
          </p:cNvPr>
          <p:cNvSpPr>
            <a:spLocks noGrp="1"/>
          </p:cNvSpPr>
          <p:nvPr>
            <p:ph idx="1"/>
          </p:nvPr>
        </p:nvSpPr>
        <p:spPr>
          <a:xfrm>
            <a:off x="677334" y="1745919"/>
            <a:ext cx="8596668" cy="3880773"/>
          </a:xfrm>
        </p:spPr>
        <p:txBody>
          <a:bodyPr/>
          <a:lstStyle/>
          <a:p>
            <a:pPr eaLnBrk="1" hangingPunct="1">
              <a:spcBef>
                <a:spcPct val="0"/>
              </a:spcBef>
              <a:buFontTx/>
              <a:buNone/>
            </a:pPr>
            <a:r>
              <a:rPr lang="en-GB" altLang="en-US" sz="2400" dirty="0"/>
              <a:t> </a:t>
            </a:r>
          </a:p>
          <a:p>
            <a:pPr eaLnBrk="1" hangingPunct="1">
              <a:spcBef>
                <a:spcPct val="0"/>
              </a:spcBef>
              <a:buFontTx/>
              <a:buNone/>
            </a:pPr>
            <a:r>
              <a:rPr lang="en-GB" altLang="en-US" sz="2400" dirty="0"/>
              <a:t>Children are taught GPCs. This stands for grapheme phoneme correspondences. This simply means that they are taught all the phonemes in the English language and ways of writing them down. These sounds are taught in a particular order. </a:t>
            </a:r>
          </a:p>
          <a:p>
            <a:pPr eaLnBrk="1" hangingPunct="1">
              <a:spcBef>
                <a:spcPct val="0"/>
              </a:spcBef>
              <a:buFontTx/>
              <a:buNone/>
            </a:pPr>
            <a:endParaRPr lang="en-GB" altLang="en-US" sz="2400" dirty="0"/>
          </a:p>
          <a:p>
            <a:pPr eaLnBrk="1" hangingPunct="1">
              <a:spcBef>
                <a:spcPct val="0"/>
              </a:spcBef>
              <a:buFontTx/>
              <a:buNone/>
            </a:pPr>
            <a:r>
              <a:rPr lang="en-GB" altLang="en-US" sz="2400" dirty="0"/>
              <a:t>The first sounds to be taught are </a:t>
            </a:r>
            <a:r>
              <a:rPr lang="en-GB" altLang="en-US" sz="2400" b="1" dirty="0"/>
              <a:t>s, a, t, i, p.</a:t>
            </a:r>
            <a:endParaRPr lang="en-GB" altLang="en-US" sz="2400" dirty="0"/>
          </a:p>
          <a:p>
            <a:endParaRPr lang="en-GB" dirty="0"/>
          </a:p>
        </p:txBody>
      </p:sp>
    </p:spTree>
    <p:extLst>
      <p:ext uri="{BB962C8B-B14F-4D97-AF65-F5344CB8AC3E}">
        <p14:creationId xmlns:p14="http://schemas.microsoft.com/office/powerpoint/2010/main" val="702149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433E-EA83-96B8-A1DC-5DC891EDCBB0}"/>
              </a:ext>
            </a:extLst>
          </p:cNvPr>
          <p:cNvSpPr>
            <a:spLocks noGrp="1"/>
          </p:cNvSpPr>
          <p:nvPr>
            <p:ph type="title"/>
          </p:nvPr>
        </p:nvSpPr>
        <p:spPr/>
        <p:txBody>
          <a:bodyPr/>
          <a:lstStyle/>
          <a:p>
            <a:r>
              <a:rPr lang="en-GB" dirty="0"/>
              <a:t>Blending </a:t>
            </a:r>
          </a:p>
        </p:txBody>
      </p:sp>
      <p:sp>
        <p:nvSpPr>
          <p:cNvPr id="3" name="Content Placeholder 2">
            <a:extLst>
              <a:ext uri="{FF2B5EF4-FFF2-40B4-BE49-F238E27FC236}">
                <a16:creationId xmlns:a16="http://schemas.microsoft.com/office/drawing/2014/main" id="{5162F952-06DD-C268-C4B8-4002D6D96BA5}"/>
              </a:ext>
            </a:extLst>
          </p:cNvPr>
          <p:cNvSpPr>
            <a:spLocks noGrp="1"/>
          </p:cNvSpPr>
          <p:nvPr>
            <p:ph idx="1"/>
          </p:nvPr>
        </p:nvSpPr>
        <p:spPr>
          <a:xfrm>
            <a:off x="677334" y="1515649"/>
            <a:ext cx="8596668" cy="4525713"/>
          </a:xfrm>
        </p:spPr>
        <p:txBody>
          <a:bodyPr>
            <a:normAutofit/>
          </a:bodyPr>
          <a:lstStyle/>
          <a:p>
            <a:pPr eaLnBrk="1" hangingPunct="1">
              <a:spcBef>
                <a:spcPct val="0"/>
              </a:spcBef>
              <a:buFontTx/>
              <a:buNone/>
            </a:pPr>
            <a:r>
              <a:rPr lang="en-GB" altLang="en-US" sz="2400" dirty="0"/>
              <a:t>Children are taught to be able to blend. This is when children say the sounds that make up a word and are able to merge the sounds together until they can hear what the word is. This skill is vital in learning to read.</a:t>
            </a:r>
          </a:p>
          <a:p>
            <a:pPr eaLnBrk="1" hangingPunct="1">
              <a:lnSpc>
                <a:spcPct val="90000"/>
              </a:lnSpc>
              <a:buFontTx/>
              <a:buNone/>
            </a:pPr>
            <a:endParaRPr lang="en-GB" altLang="en-US" sz="2400" dirty="0"/>
          </a:p>
          <a:p>
            <a:pPr algn="ctr" eaLnBrk="1" hangingPunct="1">
              <a:lnSpc>
                <a:spcPct val="90000"/>
              </a:lnSpc>
              <a:buFontTx/>
              <a:buNone/>
            </a:pPr>
            <a:r>
              <a:rPr lang="en-GB" altLang="en-US" sz="2400" dirty="0"/>
              <a:t>/b/  /e/  /d/ = bed</a:t>
            </a:r>
          </a:p>
          <a:p>
            <a:pPr eaLnBrk="1" hangingPunct="1">
              <a:lnSpc>
                <a:spcPct val="90000"/>
              </a:lnSpc>
              <a:buFontTx/>
              <a:buNone/>
            </a:pPr>
            <a:endParaRPr lang="en-GB" altLang="en-US" sz="1400" dirty="0"/>
          </a:p>
          <a:p>
            <a:pPr algn="ctr" eaLnBrk="1" hangingPunct="1">
              <a:lnSpc>
                <a:spcPct val="90000"/>
              </a:lnSpc>
              <a:buFontTx/>
              <a:buNone/>
            </a:pPr>
            <a:r>
              <a:rPr lang="en-GB" altLang="en-US" sz="2400" dirty="0"/>
              <a:t>/t/  /</a:t>
            </a:r>
            <a:r>
              <a:rPr lang="en-GB" altLang="en-US" sz="2400" dirty="0" err="1"/>
              <a:t>i</a:t>
            </a:r>
            <a:r>
              <a:rPr lang="en-GB" altLang="en-US" sz="2400" dirty="0"/>
              <a:t>/  /n/  = tin</a:t>
            </a:r>
          </a:p>
          <a:p>
            <a:pPr algn="ctr" eaLnBrk="1" hangingPunct="1">
              <a:lnSpc>
                <a:spcPct val="90000"/>
              </a:lnSpc>
              <a:buFontTx/>
              <a:buNone/>
            </a:pPr>
            <a:endParaRPr lang="en-GB" altLang="en-US" sz="1200" dirty="0"/>
          </a:p>
          <a:p>
            <a:pPr algn="ctr" eaLnBrk="1" hangingPunct="1">
              <a:lnSpc>
                <a:spcPct val="90000"/>
              </a:lnSpc>
              <a:buFontTx/>
              <a:buNone/>
            </a:pPr>
            <a:r>
              <a:rPr lang="en-GB" altLang="en-US" sz="2400" dirty="0"/>
              <a:t>/m/  /u/  /g/ = mug</a:t>
            </a:r>
          </a:p>
          <a:p>
            <a:endParaRPr lang="en-GB" dirty="0"/>
          </a:p>
        </p:txBody>
      </p:sp>
    </p:spTree>
    <p:extLst>
      <p:ext uri="{BB962C8B-B14F-4D97-AF65-F5344CB8AC3E}">
        <p14:creationId xmlns:p14="http://schemas.microsoft.com/office/powerpoint/2010/main" val="285980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AB05-B672-D437-B167-9933BB8F618B}"/>
              </a:ext>
            </a:extLst>
          </p:cNvPr>
          <p:cNvSpPr>
            <a:spLocks noGrp="1"/>
          </p:cNvSpPr>
          <p:nvPr>
            <p:ph type="title"/>
          </p:nvPr>
        </p:nvSpPr>
        <p:spPr>
          <a:xfrm>
            <a:off x="677334" y="477043"/>
            <a:ext cx="8596668" cy="1320800"/>
          </a:xfrm>
        </p:spPr>
        <p:txBody>
          <a:bodyPr/>
          <a:lstStyle/>
          <a:p>
            <a:r>
              <a:rPr lang="en-GB" dirty="0"/>
              <a:t>Segmenting (chopping up)</a:t>
            </a:r>
          </a:p>
        </p:txBody>
      </p:sp>
      <p:sp>
        <p:nvSpPr>
          <p:cNvPr id="3" name="Content Placeholder 2">
            <a:extLst>
              <a:ext uri="{FF2B5EF4-FFF2-40B4-BE49-F238E27FC236}">
                <a16:creationId xmlns:a16="http://schemas.microsoft.com/office/drawing/2014/main" id="{DDD83B88-F26C-CD0B-B4B5-90A00DB99B59}"/>
              </a:ext>
            </a:extLst>
          </p:cNvPr>
          <p:cNvSpPr>
            <a:spLocks noGrp="1"/>
          </p:cNvSpPr>
          <p:nvPr>
            <p:ph idx="1"/>
          </p:nvPr>
        </p:nvSpPr>
        <p:spPr>
          <a:xfrm>
            <a:off x="677334" y="1270000"/>
            <a:ext cx="8596668" cy="4450557"/>
          </a:xfrm>
        </p:spPr>
        <p:txBody>
          <a:bodyPr>
            <a:noAutofit/>
          </a:bodyPr>
          <a:lstStyle/>
          <a:p>
            <a:pPr marL="0" indent="0">
              <a:buFontTx/>
              <a:buNone/>
              <a:defRPr/>
            </a:pPr>
            <a:r>
              <a:rPr lang="en-GB" sz="2400" dirty="0"/>
              <a:t>Children are also taught to segment. This is the opposite of blending. Children are able to say a word and then break it up into the phonemes that make it up. This skill is vital in being able to spell words. </a:t>
            </a:r>
          </a:p>
          <a:p>
            <a:endParaRPr lang="en-GB" sz="1200" dirty="0"/>
          </a:p>
          <a:p>
            <a:pPr algn="ctr" eaLnBrk="1" hangingPunct="1">
              <a:buFontTx/>
              <a:buNone/>
            </a:pPr>
            <a:r>
              <a:rPr lang="en-GB" altLang="en-US" sz="2400" dirty="0"/>
              <a:t>bed =    /b/  /e/ /d/</a:t>
            </a:r>
          </a:p>
          <a:p>
            <a:pPr algn="ctr" eaLnBrk="1" hangingPunct="1">
              <a:buFontTx/>
              <a:buNone/>
            </a:pPr>
            <a:endParaRPr lang="en-GB" altLang="en-US" sz="2400" dirty="0"/>
          </a:p>
          <a:p>
            <a:pPr algn="ctr" eaLnBrk="1" hangingPunct="1">
              <a:buFontTx/>
              <a:buNone/>
            </a:pPr>
            <a:r>
              <a:rPr lang="en-GB" altLang="en-US" sz="2400" dirty="0"/>
              <a:t>tin =      /t/  /</a:t>
            </a:r>
            <a:r>
              <a:rPr lang="en-GB" altLang="en-US" sz="2400" dirty="0" err="1"/>
              <a:t>i</a:t>
            </a:r>
            <a:r>
              <a:rPr lang="en-GB" altLang="en-US" sz="2400" dirty="0"/>
              <a:t>/ /n/</a:t>
            </a:r>
          </a:p>
          <a:p>
            <a:pPr algn="ctr" eaLnBrk="1" hangingPunct="1">
              <a:buFontTx/>
              <a:buNone/>
            </a:pPr>
            <a:endParaRPr lang="en-GB" altLang="en-US" sz="2400" dirty="0"/>
          </a:p>
          <a:p>
            <a:pPr algn="ctr" eaLnBrk="1" hangingPunct="1">
              <a:buFontTx/>
              <a:buNone/>
            </a:pPr>
            <a:r>
              <a:rPr lang="en-GB" altLang="en-US" sz="2400" dirty="0"/>
              <a:t>mug =    /m/ /u/ /g</a:t>
            </a:r>
            <a:endParaRPr lang="en-GB" sz="2400" dirty="0"/>
          </a:p>
        </p:txBody>
      </p:sp>
    </p:spTree>
    <p:extLst>
      <p:ext uri="{BB962C8B-B14F-4D97-AF65-F5344CB8AC3E}">
        <p14:creationId xmlns:p14="http://schemas.microsoft.com/office/powerpoint/2010/main" val="351320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37CD-76CF-C48D-F470-B5091D98C042}"/>
              </a:ext>
            </a:extLst>
          </p:cNvPr>
          <p:cNvSpPr>
            <a:spLocks noGrp="1"/>
          </p:cNvSpPr>
          <p:nvPr>
            <p:ph type="title"/>
          </p:nvPr>
        </p:nvSpPr>
        <p:spPr/>
        <p:txBody>
          <a:bodyPr/>
          <a:lstStyle/>
          <a:p>
            <a:r>
              <a:rPr lang="en-GB" dirty="0"/>
              <a:t>Daily phonics </a:t>
            </a:r>
          </a:p>
        </p:txBody>
      </p:sp>
      <p:sp>
        <p:nvSpPr>
          <p:cNvPr id="3" name="Content Placeholder 2">
            <a:extLst>
              <a:ext uri="{FF2B5EF4-FFF2-40B4-BE49-F238E27FC236}">
                <a16:creationId xmlns:a16="http://schemas.microsoft.com/office/drawing/2014/main" id="{E1BCDE4F-AB82-C068-93EC-69D738109030}"/>
              </a:ext>
            </a:extLst>
          </p:cNvPr>
          <p:cNvSpPr>
            <a:spLocks noGrp="1"/>
          </p:cNvSpPr>
          <p:nvPr>
            <p:ph idx="1"/>
          </p:nvPr>
        </p:nvSpPr>
        <p:spPr>
          <a:xfrm>
            <a:off x="677334" y="1297667"/>
            <a:ext cx="8596668" cy="4262666"/>
          </a:xfrm>
        </p:spPr>
        <p:txBody>
          <a:bodyPr/>
          <a:lstStyle/>
          <a:p>
            <a:pPr eaLnBrk="1" hangingPunct="1">
              <a:spcBef>
                <a:spcPct val="0"/>
              </a:spcBef>
              <a:buFontTx/>
              <a:buNone/>
              <a:defRPr/>
            </a:pPr>
            <a:endParaRPr lang="en-GB" altLang="en-US" sz="2400" dirty="0"/>
          </a:p>
          <a:p>
            <a:pPr eaLnBrk="1" hangingPunct="1">
              <a:spcBef>
                <a:spcPct val="0"/>
              </a:spcBef>
              <a:defRPr/>
            </a:pPr>
            <a:r>
              <a:rPr lang="en-GB" altLang="en-US" sz="2400" dirty="0"/>
              <a:t>Every day the children have a 30 minute session of phonics.</a:t>
            </a:r>
          </a:p>
          <a:p>
            <a:pPr eaLnBrk="1" hangingPunct="1">
              <a:spcBef>
                <a:spcPct val="0"/>
              </a:spcBef>
              <a:buFontTx/>
              <a:buNone/>
              <a:defRPr/>
            </a:pPr>
            <a:r>
              <a:rPr lang="en-GB" altLang="en-US" sz="2400" dirty="0"/>
              <a:t>• The lessons incorporate opportunities for children to:</a:t>
            </a:r>
          </a:p>
          <a:p>
            <a:pPr eaLnBrk="1" hangingPunct="1">
              <a:spcBef>
                <a:spcPct val="0"/>
              </a:spcBef>
              <a:buFontTx/>
              <a:buNone/>
              <a:defRPr/>
            </a:pPr>
            <a:r>
              <a:rPr lang="en-GB" altLang="en-US" sz="2400" dirty="0"/>
              <a:t>-   revisit and review previous learning</a:t>
            </a:r>
          </a:p>
          <a:p>
            <a:pPr marL="457200" indent="-457200" eaLnBrk="1" hangingPunct="1">
              <a:spcBef>
                <a:spcPct val="0"/>
              </a:spcBef>
              <a:buFontTx/>
              <a:buChar char="-"/>
              <a:defRPr/>
            </a:pPr>
            <a:r>
              <a:rPr lang="en-GB" altLang="en-US" sz="2400" dirty="0"/>
              <a:t>learn something new</a:t>
            </a:r>
          </a:p>
          <a:p>
            <a:pPr marL="457200" indent="-457200" eaLnBrk="1" hangingPunct="1">
              <a:spcBef>
                <a:spcPct val="0"/>
              </a:spcBef>
              <a:buFontTx/>
              <a:buChar char="-"/>
              <a:defRPr/>
            </a:pPr>
            <a:r>
              <a:rPr lang="en-GB" altLang="en-US" sz="2400" dirty="0"/>
              <a:t>practise that new learning and </a:t>
            </a:r>
          </a:p>
          <a:p>
            <a:pPr marL="457200" indent="-457200" eaLnBrk="1" hangingPunct="1">
              <a:spcBef>
                <a:spcPct val="0"/>
              </a:spcBef>
              <a:buFontTx/>
              <a:buChar char="-"/>
              <a:defRPr/>
            </a:pPr>
            <a:r>
              <a:rPr lang="en-GB" altLang="en-US" sz="2400" dirty="0"/>
              <a:t>apply it. </a:t>
            </a:r>
          </a:p>
          <a:p>
            <a:pPr marL="457200" indent="-457200" eaLnBrk="1" hangingPunct="1">
              <a:spcBef>
                <a:spcPct val="0"/>
              </a:spcBef>
              <a:buFontTx/>
              <a:buChar char="-"/>
              <a:defRPr/>
            </a:pPr>
            <a:endParaRPr lang="en-GB" altLang="en-US" sz="2400" dirty="0"/>
          </a:p>
          <a:p>
            <a:pPr>
              <a:spcBef>
                <a:spcPct val="0"/>
              </a:spcBef>
              <a:defRPr/>
            </a:pPr>
            <a:r>
              <a:rPr lang="en-GB" altLang="en-US" sz="2400" dirty="0"/>
              <a:t> Lessons encompass a range of oral rehearsal, stories, games, physical activity, matching, sorting, </a:t>
            </a:r>
            <a:endParaRPr lang="en-GB" dirty="0"/>
          </a:p>
        </p:txBody>
      </p:sp>
    </p:spTree>
    <p:extLst>
      <p:ext uri="{BB962C8B-B14F-4D97-AF65-F5344CB8AC3E}">
        <p14:creationId xmlns:p14="http://schemas.microsoft.com/office/powerpoint/2010/main" val="231418373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5f10766-8f6b-4152-9fce-b4a72584ce24" xsi:nil="true"/>
    <lcf76f155ced4ddcb4097134ff3c332f xmlns="43390b64-09a2-432d-87ca-47dc0bc1332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51D8D4083A514399E310327578CC9F" ma:contentTypeVersion="15" ma:contentTypeDescription="Create a new document." ma:contentTypeScope="" ma:versionID="f27b04beb12a0eb21f8bda14840defce">
  <xsd:schema xmlns:xsd="http://www.w3.org/2001/XMLSchema" xmlns:xs="http://www.w3.org/2001/XMLSchema" xmlns:p="http://schemas.microsoft.com/office/2006/metadata/properties" xmlns:ns2="43390b64-09a2-432d-87ca-47dc0bc1332e" xmlns:ns3="15f10766-8f6b-4152-9fce-b4a72584ce24" targetNamespace="http://schemas.microsoft.com/office/2006/metadata/properties" ma:root="true" ma:fieldsID="b4289f8c0ccfb20e8a16936ecec1cc12" ns2:_="" ns3:_="">
    <xsd:import namespace="43390b64-09a2-432d-87ca-47dc0bc1332e"/>
    <xsd:import namespace="15f10766-8f6b-4152-9fce-b4a72584ce2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90b64-09a2-432d-87ca-47dc0bc13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1be7bfe-32ee-4e76-a370-101bf82a255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f10766-8f6b-4152-9fce-b4a72584ce2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ca56be-eac2-4be1-8d55-b0839323b17a}" ma:internalName="TaxCatchAll" ma:showField="CatchAllData" ma:web="15f10766-8f6b-4152-9fce-b4a72584ce2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CB25D5-2CF5-492D-8B98-7A6CC40A1EF7}">
  <ds:schemaRefs>
    <ds:schemaRef ds:uri="http://schemas.microsoft.com/office/2006/metadata/properties"/>
    <ds:schemaRef ds:uri="http://schemas.microsoft.com/office/infopath/2007/PartnerControls"/>
    <ds:schemaRef ds:uri="15f10766-8f6b-4152-9fce-b4a72584ce24"/>
    <ds:schemaRef ds:uri="43390b64-09a2-432d-87ca-47dc0bc1332e"/>
  </ds:schemaRefs>
</ds:datastoreItem>
</file>

<file path=customXml/itemProps2.xml><?xml version="1.0" encoding="utf-8"?>
<ds:datastoreItem xmlns:ds="http://schemas.openxmlformats.org/officeDocument/2006/customXml" ds:itemID="{146F50C2-1B79-429F-8ACD-5B2D1C113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390b64-09a2-432d-87ca-47dc0bc1332e"/>
    <ds:schemaRef ds:uri="15f10766-8f6b-4152-9fce-b4a72584ce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E07DA4-0A6D-4E1E-AEA9-E746B32E71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324</TotalTime>
  <Words>1467</Words>
  <Application>Microsoft Office PowerPoint</Application>
  <PresentationFormat>Widescreen</PresentationFormat>
  <Paragraphs>152</Paragraphs>
  <Slides>21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Trebuchet MS</vt:lpstr>
      <vt:lpstr>Verdana</vt:lpstr>
      <vt:lpstr>Wingdings 3</vt:lpstr>
      <vt:lpstr>Facet</vt:lpstr>
      <vt:lpstr>Phonics at The Meadow</vt:lpstr>
      <vt:lpstr>First of all: The importance of reading Why reading matters</vt:lpstr>
      <vt:lpstr>Language comprehension </vt:lpstr>
      <vt:lpstr>Developing talk</vt:lpstr>
      <vt:lpstr>Word reading and spelling</vt:lpstr>
      <vt:lpstr>GPCs</vt:lpstr>
      <vt:lpstr>Blending </vt:lpstr>
      <vt:lpstr>Segmenting (chopping up)</vt:lpstr>
      <vt:lpstr>Daily phonics </vt:lpstr>
      <vt:lpstr>Phonics words </vt:lpstr>
      <vt:lpstr>Saying the sounds</vt:lpstr>
      <vt:lpstr>Progression of teaching </vt:lpstr>
      <vt:lpstr>Sound buttons </vt:lpstr>
      <vt:lpstr>Tricky words </vt:lpstr>
      <vt:lpstr>Early Learning Goal Word Reading </vt:lpstr>
      <vt:lpstr>Early Learning Goal Comprehension</vt:lpstr>
      <vt:lpstr>Books your child will be sent home with…</vt:lpstr>
      <vt:lpstr>‘Decodable’ books and texts for children to read </vt:lpstr>
      <vt:lpstr>Early Learning Goal Writing</vt:lpstr>
      <vt:lpstr>How can you help at home?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at The Meadow</dc:title>
  <dc:creator>FFacer@mdcp.themeadowbalsham.co.uk</dc:creator>
  <cp:lastModifiedBy>Facer, Mrs F</cp:lastModifiedBy>
  <cp:revision>12</cp:revision>
  <dcterms:created xsi:type="dcterms:W3CDTF">2022-01-25T20:33:12Z</dcterms:created>
  <dcterms:modified xsi:type="dcterms:W3CDTF">2024-09-30T20:21:46Z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0x0101007D51D8D4083A514399E310327578CC9F</vt:lpwstr>
  </property>
  <property fmtid="{D5CDD505-2E9C-101B-9397-08002B2CF9AE}" pid="3" name="MediaServiceImageTags">
    <vt:lpwstr/>
  </property>
</Properties>
</file>