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</p:sldMasterIdLst>
  <p:notesMasterIdLst>
    <p:notesMasterId r:id="rId18"/>
  </p:notesMasterIdLst>
  <p:sldIdLst>
    <p:sldId id="256" r:id="rId5"/>
    <p:sldId id="355" r:id="rId6"/>
    <p:sldId id="356" r:id="rId7"/>
    <p:sldId id="366" r:id="rId8"/>
    <p:sldId id="357" r:id="rId9"/>
    <p:sldId id="358" r:id="rId10"/>
    <p:sldId id="359" r:id="rId11"/>
    <p:sldId id="363" r:id="rId12"/>
    <p:sldId id="360" r:id="rId13"/>
    <p:sldId id="362" r:id="rId14"/>
    <p:sldId id="364" r:id="rId15"/>
    <p:sldId id="365" r:id="rId16"/>
    <p:sldId id="35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40290B-B79D-4A49-80B0-2629E97474C5}" v="32" dt="2024-09-23T21:42:03.6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76383" autoAdjust="0"/>
  </p:normalViewPr>
  <p:slideViewPr>
    <p:cSldViewPr snapToGrid="0">
      <p:cViewPr varScale="1">
        <p:scale>
          <a:sx n="48" d="100"/>
          <a:sy n="48" d="100"/>
        </p:scale>
        <p:origin x="13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cer, Mrs F" userId="f85a72cb-d0cd-473a-b0f9-49513538481a" providerId="ADAL" clId="{AA40290B-B79D-4A49-80B0-2629E97474C5}"/>
    <pc:docChg chg="undo redo custSel addSld delSld modSld sldOrd">
      <pc:chgData name="Facer, Mrs F" userId="f85a72cb-d0cd-473a-b0f9-49513538481a" providerId="ADAL" clId="{AA40290B-B79D-4A49-80B0-2629E97474C5}" dt="2024-09-23T21:42:27.439" v="1508" actId="404"/>
      <pc:docMkLst>
        <pc:docMk/>
      </pc:docMkLst>
      <pc:sldChg chg="modSp mod">
        <pc:chgData name="Facer, Mrs F" userId="f85a72cb-d0cd-473a-b0f9-49513538481a" providerId="ADAL" clId="{AA40290B-B79D-4A49-80B0-2629E97474C5}" dt="2024-09-23T21:06:16.124" v="1246" actId="1076"/>
        <pc:sldMkLst>
          <pc:docMk/>
          <pc:sldMk cId="1991400723" sldId="256"/>
        </pc:sldMkLst>
        <pc:spChg chg="mod">
          <ac:chgData name="Facer, Mrs F" userId="f85a72cb-d0cd-473a-b0f9-49513538481a" providerId="ADAL" clId="{AA40290B-B79D-4A49-80B0-2629E97474C5}" dt="2024-09-23T21:06:16.124" v="1246" actId="1076"/>
          <ac:spMkLst>
            <pc:docMk/>
            <pc:sldMk cId="1991400723" sldId="256"/>
            <ac:spMk id="2" creationId="{07A626CD-F3FC-4F75-9480-FBE010563585}"/>
          </ac:spMkLst>
        </pc:spChg>
      </pc:sldChg>
      <pc:sldChg chg="del">
        <pc:chgData name="Facer, Mrs F" userId="f85a72cb-d0cd-473a-b0f9-49513538481a" providerId="ADAL" clId="{AA40290B-B79D-4A49-80B0-2629E97474C5}" dt="2024-09-23T21:41:28.982" v="1454" actId="47"/>
        <pc:sldMkLst>
          <pc:docMk/>
          <pc:sldMk cId="4108521137" sldId="271"/>
        </pc:sldMkLst>
      </pc:sldChg>
      <pc:sldChg chg="del">
        <pc:chgData name="Facer, Mrs F" userId="f85a72cb-d0cd-473a-b0f9-49513538481a" providerId="ADAL" clId="{AA40290B-B79D-4A49-80B0-2629E97474C5}" dt="2024-09-23T20:24:15.495" v="272" actId="47"/>
        <pc:sldMkLst>
          <pc:docMk/>
          <pc:sldMk cId="4264314620" sldId="273"/>
        </pc:sldMkLst>
      </pc:sldChg>
      <pc:sldChg chg="del">
        <pc:chgData name="Facer, Mrs F" userId="f85a72cb-d0cd-473a-b0f9-49513538481a" providerId="ADAL" clId="{AA40290B-B79D-4A49-80B0-2629E97474C5}" dt="2024-09-23T20:29:02.015" v="277" actId="47"/>
        <pc:sldMkLst>
          <pc:docMk/>
          <pc:sldMk cId="2470531370" sldId="274"/>
        </pc:sldMkLst>
      </pc:sldChg>
      <pc:sldChg chg="del">
        <pc:chgData name="Facer, Mrs F" userId="f85a72cb-d0cd-473a-b0f9-49513538481a" providerId="ADAL" clId="{AA40290B-B79D-4A49-80B0-2629E97474C5}" dt="2024-09-23T20:09:17.586" v="132" actId="47"/>
        <pc:sldMkLst>
          <pc:docMk/>
          <pc:sldMk cId="567583342" sldId="275"/>
        </pc:sldMkLst>
      </pc:sldChg>
      <pc:sldChg chg="del">
        <pc:chgData name="Facer, Mrs F" userId="f85a72cb-d0cd-473a-b0f9-49513538481a" providerId="ADAL" clId="{AA40290B-B79D-4A49-80B0-2629E97474C5}" dt="2024-09-23T20:09:13.929" v="131" actId="47"/>
        <pc:sldMkLst>
          <pc:docMk/>
          <pc:sldMk cId="389780615" sldId="276"/>
        </pc:sldMkLst>
      </pc:sldChg>
      <pc:sldChg chg="del">
        <pc:chgData name="Facer, Mrs F" userId="f85a72cb-d0cd-473a-b0f9-49513538481a" providerId="ADAL" clId="{AA40290B-B79D-4A49-80B0-2629E97474C5}" dt="2024-09-23T20:11:41.403" v="133" actId="47"/>
        <pc:sldMkLst>
          <pc:docMk/>
          <pc:sldMk cId="4078923077" sldId="277"/>
        </pc:sldMkLst>
      </pc:sldChg>
      <pc:sldChg chg="del">
        <pc:chgData name="Facer, Mrs F" userId="f85a72cb-d0cd-473a-b0f9-49513538481a" providerId="ADAL" clId="{AA40290B-B79D-4A49-80B0-2629E97474C5}" dt="2024-09-23T20:12:04.113" v="134" actId="47"/>
        <pc:sldMkLst>
          <pc:docMk/>
          <pc:sldMk cId="702149594" sldId="278"/>
        </pc:sldMkLst>
      </pc:sldChg>
      <pc:sldChg chg="del">
        <pc:chgData name="Facer, Mrs F" userId="f85a72cb-d0cd-473a-b0f9-49513538481a" providerId="ADAL" clId="{AA40290B-B79D-4A49-80B0-2629E97474C5}" dt="2024-09-23T20:12:19.106" v="135" actId="47"/>
        <pc:sldMkLst>
          <pc:docMk/>
          <pc:sldMk cId="2859809110" sldId="279"/>
        </pc:sldMkLst>
      </pc:sldChg>
      <pc:sldChg chg="del">
        <pc:chgData name="Facer, Mrs F" userId="f85a72cb-d0cd-473a-b0f9-49513538481a" providerId="ADAL" clId="{AA40290B-B79D-4A49-80B0-2629E97474C5}" dt="2024-09-23T20:12:22.323" v="136" actId="47"/>
        <pc:sldMkLst>
          <pc:docMk/>
          <pc:sldMk cId="3513200401" sldId="281"/>
        </pc:sldMkLst>
      </pc:sldChg>
      <pc:sldChg chg="del">
        <pc:chgData name="Facer, Mrs F" userId="f85a72cb-d0cd-473a-b0f9-49513538481a" providerId="ADAL" clId="{AA40290B-B79D-4A49-80B0-2629E97474C5}" dt="2024-09-23T20:29:07.150" v="278" actId="47"/>
        <pc:sldMkLst>
          <pc:docMk/>
          <pc:sldMk cId="2314183737" sldId="283"/>
        </pc:sldMkLst>
      </pc:sldChg>
      <pc:sldChg chg="del">
        <pc:chgData name="Facer, Mrs F" userId="f85a72cb-d0cd-473a-b0f9-49513538481a" providerId="ADAL" clId="{AA40290B-B79D-4A49-80B0-2629E97474C5}" dt="2024-09-23T20:29:23.228" v="280" actId="47"/>
        <pc:sldMkLst>
          <pc:docMk/>
          <pc:sldMk cId="2625857093" sldId="284"/>
        </pc:sldMkLst>
      </pc:sldChg>
      <pc:sldChg chg="del">
        <pc:chgData name="Facer, Mrs F" userId="f85a72cb-d0cd-473a-b0f9-49513538481a" providerId="ADAL" clId="{AA40290B-B79D-4A49-80B0-2629E97474C5}" dt="2024-09-23T20:29:21.376" v="279" actId="47"/>
        <pc:sldMkLst>
          <pc:docMk/>
          <pc:sldMk cId="811244939" sldId="285"/>
        </pc:sldMkLst>
      </pc:sldChg>
      <pc:sldChg chg="del">
        <pc:chgData name="Facer, Mrs F" userId="f85a72cb-d0cd-473a-b0f9-49513538481a" providerId="ADAL" clId="{AA40290B-B79D-4A49-80B0-2629E97474C5}" dt="2024-09-23T20:29:24.893" v="281" actId="47"/>
        <pc:sldMkLst>
          <pc:docMk/>
          <pc:sldMk cId="227831724" sldId="286"/>
        </pc:sldMkLst>
      </pc:sldChg>
      <pc:sldChg chg="del">
        <pc:chgData name="Facer, Mrs F" userId="f85a72cb-d0cd-473a-b0f9-49513538481a" providerId="ADAL" clId="{AA40290B-B79D-4A49-80B0-2629E97474C5}" dt="2024-09-23T21:41:24.980" v="1452" actId="47"/>
        <pc:sldMkLst>
          <pc:docMk/>
          <pc:sldMk cId="3714074641" sldId="287"/>
        </pc:sldMkLst>
      </pc:sldChg>
      <pc:sldChg chg="del">
        <pc:chgData name="Facer, Mrs F" userId="f85a72cb-d0cd-473a-b0f9-49513538481a" providerId="ADAL" clId="{AA40290B-B79D-4A49-80B0-2629E97474C5}" dt="2024-09-23T20:31:37.745" v="339" actId="47"/>
        <pc:sldMkLst>
          <pc:docMk/>
          <pc:sldMk cId="1194324167" sldId="288"/>
        </pc:sldMkLst>
      </pc:sldChg>
      <pc:sldChg chg="del">
        <pc:chgData name="Facer, Mrs F" userId="f85a72cb-d0cd-473a-b0f9-49513538481a" providerId="ADAL" clId="{AA40290B-B79D-4A49-80B0-2629E97474C5}" dt="2024-09-23T20:31:39.864" v="340" actId="47"/>
        <pc:sldMkLst>
          <pc:docMk/>
          <pc:sldMk cId="1950607984" sldId="289"/>
        </pc:sldMkLst>
      </pc:sldChg>
      <pc:sldChg chg="del">
        <pc:chgData name="Facer, Mrs F" userId="f85a72cb-d0cd-473a-b0f9-49513538481a" providerId="ADAL" clId="{AA40290B-B79D-4A49-80B0-2629E97474C5}" dt="2024-09-23T21:04:05.236" v="1236" actId="47"/>
        <pc:sldMkLst>
          <pc:docMk/>
          <pc:sldMk cId="2950257057" sldId="290"/>
        </pc:sldMkLst>
      </pc:sldChg>
      <pc:sldChg chg="del">
        <pc:chgData name="Facer, Mrs F" userId="f85a72cb-d0cd-473a-b0f9-49513538481a" providerId="ADAL" clId="{AA40290B-B79D-4A49-80B0-2629E97474C5}" dt="2024-09-23T20:31:49.348" v="341" actId="47"/>
        <pc:sldMkLst>
          <pc:docMk/>
          <pc:sldMk cId="464236505" sldId="291"/>
        </pc:sldMkLst>
      </pc:sldChg>
      <pc:sldChg chg="del">
        <pc:chgData name="Facer, Mrs F" userId="f85a72cb-d0cd-473a-b0f9-49513538481a" providerId="ADAL" clId="{AA40290B-B79D-4A49-80B0-2629E97474C5}" dt="2024-09-23T21:41:27.288" v="1453" actId="47"/>
        <pc:sldMkLst>
          <pc:docMk/>
          <pc:sldMk cId="0" sldId="353"/>
        </pc:sldMkLst>
      </pc:sldChg>
      <pc:sldChg chg="addSp modSp mod">
        <pc:chgData name="Facer, Mrs F" userId="f85a72cb-d0cd-473a-b0f9-49513538481a" providerId="ADAL" clId="{AA40290B-B79D-4A49-80B0-2629E97474C5}" dt="2024-09-23T21:42:27.439" v="1508" actId="404"/>
        <pc:sldMkLst>
          <pc:docMk/>
          <pc:sldMk cId="919447914" sldId="354"/>
        </pc:sldMkLst>
        <pc:spChg chg="add mod">
          <ac:chgData name="Facer, Mrs F" userId="f85a72cb-d0cd-473a-b0f9-49513538481a" providerId="ADAL" clId="{AA40290B-B79D-4A49-80B0-2629E97474C5}" dt="2024-09-23T21:42:27.439" v="1508" actId="404"/>
          <ac:spMkLst>
            <pc:docMk/>
            <pc:sldMk cId="919447914" sldId="354"/>
            <ac:spMk id="3" creationId="{70CA9324-00B9-DE81-19AB-EC0B8023AF44}"/>
          </ac:spMkLst>
        </pc:spChg>
        <pc:picChg chg="add mod">
          <ac:chgData name="Facer, Mrs F" userId="f85a72cb-d0cd-473a-b0f9-49513538481a" providerId="ADAL" clId="{AA40290B-B79D-4A49-80B0-2629E97474C5}" dt="2024-09-23T21:05:24.878" v="1241" actId="1076"/>
          <ac:picMkLst>
            <pc:docMk/>
            <pc:sldMk cId="919447914" sldId="354"/>
            <ac:picMk id="2" creationId="{1F887A4E-AAF9-5191-89C1-692C71414415}"/>
          </ac:picMkLst>
        </pc:picChg>
        <pc:picChg chg="mod">
          <ac:chgData name="Facer, Mrs F" userId="f85a72cb-d0cd-473a-b0f9-49513538481a" providerId="ADAL" clId="{AA40290B-B79D-4A49-80B0-2629E97474C5}" dt="2024-09-23T21:05:20.185" v="1239" actId="14100"/>
          <ac:picMkLst>
            <pc:docMk/>
            <pc:sldMk cId="919447914" sldId="354"/>
            <ac:picMk id="1026" creationId="{CA4001A6-6801-0C0E-CB72-DF86C8935923}"/>
          </ac:picMkLst>
        </pc:picChg>
        <pc:picChg chg="mod">
          <ac:chgData name="Facer, Mrs F" userId="f85a72cb-d0cd-473a-b0f9-49513538481a" providerId="ADAL" clId="{AA40290B-B79D-4A49-80B0-2629E97474C5}" dt="2024-09-23T21:05:21.756" v="1240" actId="1076"/>
          <ac:picMkLst>
            <pc:docMk/>
            <pc:sldMk cId="919447914" sldId="354"/>
            <ac:picMk id="1034" creationId="{E792A85E-0043-D739-5A82-BE6604BF2E96}"/>
          </ac:picMkLst>
        </pc:picChg>
      </pc:sldChg>
      <pc:sldChg chg="addSp modSp new mod">
        <pc:chgData name="Facer, Mrs F" userId="f85a72cb-d0cd-473a-b0f9-49513538481a" providerId="ADAL" clId="{AA40290B-B79D-4A49-80B0-2629E97474C5}" dt="2024-09-23T21:07:44.136" v="1260" actId="1076"/>
        <pc:sldMkLst>
          <pc:docMk/>
          <pc:sldMk cId="933971327" sldId="355"/>
        </pc:sldMkLst>
        <pc:spChg chg="mod">
          <ac:chgData name="Facer, Mrs F" userId="f85a72cb-d0cd-473a-b0f9-49513538481a" providerId="ADAL" clId="{AA40290B-B79D-4A49-80B0-2629E97474C5}" dt="2024-09-23T20:02:03.908" v="28" actId="20577"/>
          <ac:spMkLst>
            <pc:docMk/>
            <pc:sldMk cId="933971327" sldId="355"/>
            <ac:spMk id="2" creationId="{12CC1E11-2C47-1602-273F-F9BE921DB783}"/>
          </ac:spMkLst>
        </pc:spChg>
        <pc:spChg chg="mod">
          <ac:chgData name="Facer, Mrs F" userId="f85a72cb-d0cd-473a-b0f9-49513538481a" providerId="ADAL" clId="{AA40290B-B79D-4A49-80B0-2629E97474C5}" dt="2024-09-23T21:07:40.151" v="1259" actId="404"/>
          <ac:spMkLst>
            <pc:docMk/>
            <pc:sldMk cId="933971327" sldId="355"/>
            <ac:spMk id="3" creationId="{2778A626-1A49-CC8E-A0A4-45EDDB4731F8}"/>
          </ac:spMkLst>
        </pc:spChg>
        <pc:picChg chg="add mod">
          <ac:chgData name="Facer, Mrs F" userId="f85a72cb-d0cd-473a-b0f9-49513538481a" providerId="ADAL" clId="{AA40290B-B79D-4A49-80B0-2629E97474C5}" dt="2024-09-23T21:07:44.136" v="1260" actId="1076"/>
          <ac:picMkLst>
            <pc:docMk/>
            <pc:sldMk cId="933971327" sldId="355"/>
            <ac:picMk id="4" creationId="{4C5E5A5F-31E3-CE91-4238-AA2EB80D9B9D}"/>
          </ac:picMkLst>
        </pc:picChg>
      </pc:sldChg>
      <pc:sldChg chg="modSp new mod">
        <pc:chgData name="Facer, Mrs F" userId="f85a72cb-d0cd-473a-b0f9-49513538481a" providerId="ADAL" clId="{AA40290B-B79D-4A49-80B0-2629E97474C5}" dt="2024-09-23T20:06:26.356" v="128" actId="113"/>
        <pc:sldMkLst>
          <pc:docMk/>
          <pc:sldMk cId="3497626858" sldId="356"/>
        </pc:sldMkLst>
        <pc:spChg chg="mod">
          <ac:chgData name="Facer, Mrs F" userId="f85a72cb-d0cd-473a-b0f9-49513538481a" providerId="ADAL" clId="{AA40290B-B79D-4A49-80B0-2629E97474C5}" dt="2024-09-23T20:06:19.649" v="127" actId="20577"/>
          <ac:spMkLst>
            <pc:docMk/>
            <pc:sldMk cId="3497626858" sldId="356"/>
            <ac:spMk id="2" creationId="{DE981859-064E-404B-989E-6C33E69EE7CA}"/>
          </ac:spMkLst>
        </pc:spChg>
        <pc:spChg chg="mod">
          <ac:chgData name="Facer, Mrs F" userId="f85a72cb-d0cd-473a-b0f9-49513538481a" providerId="ADAL" clId="{AA40290B-B79D-4A49-80B0-2629E97474C5}" dt="2024-09-23T20:06:26.356" v="128" actId="113"/>
          <ac:spMkLst>
            <pc:docMk/>
            <pc:sldMk cId="3497626858" sldId="356"/>
            <ac:spMk id="3" creationId="{5DB6B93B-B44A-9307-B2B7-FA61EE7F774A}"/>
          </ac:spMkLst>
        </pc:spChg>
      </pc:sldChg>
      <pc:sldChg chg="addSp delSp modSp new mod ord">
        <pc:chgData name="Facer, Mrs F" userId="f85a72cb-d0cd-473a-b0f9-49513538481a" providerId="ADAL" clId="{AA40290B-B79D-4A49-80B0-2629E97474C5}" dt="2024-09-23T21:18:11.175" v="1282" actId="1076"/>
        <pc:sldMkLst>
          <pc:docMk/>
          <pc:sldMk cId="195434137" sldId="357"/>
        </pc:sldMkLst>
        <pc:spChg chg="mod">
          <ac:chgData name="Facer, Mrs F" userId="f85a72cb-d0cd-473a-b0f9-49513538481a" providerId="ADAL" clId="{AA40290B-B79D-4A49-80B0-2629E97474C5}" dt="2024-09-23T20:33:23.637" v="362" actId="403"/>
          <ac:spMkLst>
            <pc:docMk/>
            <pc:sldMk cId="195434137" sldId="357"/>
            <ac:spMk id="2" creationId="{21A910F7-2D28-909E-98DF-489574427A59}"/>
          </ac:spMkLst>
        </pc:spChg>
        <pc:spChg chg="del mod">
          <ac:chgData name="Facer, Mrs F" userId="f85a72cb-d0cd-473a-b0f9-49513538481a" providerId="ADAL" clId="{AA40290B-B79D-4A49-80B0-2629E97474C5}" dt="2024-09-23T20:18:15.887" v="142" actId="3680"/>
          <ac:spMkLst>
            <pc:docMk/>
            <pc:sldMk cId="195434137" sldId="357"/>
            <ac:spMk id="3" creationId="{94F315BD-A375-B31C-B73A-9143B2837574}"/>
          </ac:spMkLst>
        </pc:spChg>
        <pc:spChg chg="add del mod">
          <ac:chgData name="Facer, Mrs F" userId="f85a72cb-d0cd-473a-b0f9-49513538481a" providerId="ADAL" clId="{AA40290B-B79D-4A49-80B0-2629E97474C5}" dt="2024-09-23T20:19:35.279" v="150" actId="3680"/>
          <ac:spMkLst>
            <pc:docMk/>
            <pc:sldMk cId="195434137" sldId="357"/>
            <ac:spMk id="6" creationId="{B3DD6E65-2B57-FAE3-D6A7-1DCA8DB17BC7}"/>
          </ac:spMkLst>
        </pc:spChg>
        <pc:spChg chg="add del mod">
          <ac:chgData name="Facer, Mrs F" userId="f85a72cb-d0cd-473a-b0f9-49513538481a" providerId="ADAL" clId="{AA40290B-B79D-4A49-80B0-2629E97474C5}" dt="2024-09-23T20:23:08.220" v="263" actId="478"/>
          <ac:spMkLst>
            <pc:docMk/>
            <pc:sldMk cId="195434137" sldId="357"/>
            <ac:spMk id="10" creationId="{078075D3-BEFB-0BD2-C12F-4335C6954437}"/>
          </ac:spMkLst>
        </pc:spChg>
        <pc:graphicFrameChg chg="add del mod ord modGraphic">
          <ac:chgData name="Facer, Mrs F" userId="f85a72cb-d0cd-473a-b0f9-49513538481a" providerId="ADAL" clId="{AA40290B-B79D-4A49-80B0-2629E97474C5}" dt="2024-09-23T20:18:56.068" v="145" actId="478"/>
          <ac:graphicFrameMkLst>
            <pc:docMk/>
            <pc:sldMk cId="195434137" sldId="357"/>
            <ac:graphicFrameMk id="4" creationId="{1E849C86-4045-FFA3-7A83-AF6B208E2361}"/>
          </ac:graphicFrameMkLst>
        </pc:graphicFrameChg>
        <pc:graphicFrameChg chg="add del mod ord modGraphic">
          <ac:chgData name="Facer, Mrs F" userId="f85a72cb-d0cd-473a-b0f9-49513538481a" providerId="ADAL" clId="{AA40290B-B79D-4A49-80B0-2629E97474C5}" dt="2024-09-23T20:19:26.460" v="149" actId="3680"/>
          <ac:graphicFrameMkLst>
            <pc:docMk/>
            <pc:sldMk cId="195434137" sldId="357"/>
            <ac:graphicFrameMk id="7" creationId="{D4841DEF-30B5-800B-AAD0-1C76DA9B07E4}"/>
          </ac:graphicFrameMkLst>
        </pc:graphicFrameChg>
        <pc:graphicFrameChg chg="add mod ord modGraphic">
          <ac:chgData name="Facer, Mrs F" userId="f85a72cb-d0cd-473a-b0f9-49513538481a" providerId="ADAL" clId="{AA40290B-B79D-4A49-80B0-2629E97474C5}" dt="2024-09-23T21:18:11.175" v="1282" actId="1076"/>
          <ac:graphicFrameMkLst>
            <pc:docMk/>
            <pc:sldMk cId="195434137" sldId="357"/>
            <ac:graphicFrameMk id="8" creationId="{9902ECE7-E905-C940-A642-41A905291676}"/>
          </ac:graphicFrameMkLst>
        </pc:graphicFrameChg>
      </pc:sldChg>
      <pc:sldChg chg="modSp new mod ord">
        <pc:chgData name="Facer, Mrs F" userId="f85a72cb-d0cd-473a-b0f9-49513538481a" providerId="ADAL" clId="{AA40290B-B79D-4A49-80B0-2629E97474C5}" dt="2024-09-23T21:36:29.951" v="1412" actId="6549"/>
        <pc:sldMkLst>
          <pc:docMk/>
          <pc:sldMk cId="1347717670" sldId="358"/>
        </pc:sldMkLst>
        <pc:spChg chg="mod">
          <ac:chgData name="Facer, Mrs F" userId="f85a72cb-d0cd-473a-b0f9-49513538481a" providerId="ADAL" clId="{AA40290B-B79D-4A49-80B0-2629E97474C5}" dt="2024-09-23T21:36:29.684" v="1411" actId="14100"/>
          <ac:spMkLst>
            <pc:docMk/>
            <pc:sldMk cId="1347717670" sldId="358"/>
            <ac:spMk id="2" creationId="{D6FDF799-D756-6B3E-319F-34DF12FD299A}"/>
          </ac:spMkLst>
        </pc:spChg>
        <pc:spChg chg="mod">
          <ac:chgData name="Facer, Mrs F" userId="f85a72cb-d0cd-473a-b0f9-49513538481a" providerId="ADAL" clId="{AA40290B-B79D-4A49-80B0-2629E97474C5}" dt="2024-09-23T21:36:29.951" v="1412" actId="6549"/>
          <ac:spMkLst>
            <pc:docMk/>
            <pc:sldMk cId="1347717670" sldId="358"/>
            <ac:spMk id="3" creationId="{71D2DDE5-0411-F831-DF68-7FCF3CCAF5D4}"/>
          </ac:spMkLst>
        </pc:spChg>
      </pc:sldChg>
      <pc:sldChg chg="modSp new mod">
        <pc:chgData name="Facer, Mrs F" userId="f85a72cb-d0cd-473a-b0f9-49513538481a" providerId="ADAL" clId="{AA40290B-B79D-4A49-80B0-2629E97474C5}" dt="2024-09-23T21:37:34.732" v="1449" actId="6549"/>
        <pc:sldMkLst>
          <pc:docMk/>
          <pc:sldMk cId="2836927548" sldId="359"/>
        </pc:sldMkLst>
        <pc:spChg chg="mod">
          <ac:chgData name="Facer, Mrs F" userId="f85a72cb-d0cd-473a-b0f9-49513538481a" providerId="ADAL" clId="{AA40290B-B79D-4A49-80B0-2629E97474C5}" dt="2024-09-23T20:45:17.443" v="729" actId="1076"/>
          <ac:spMkLst>
            <pc:docMk/>
            <pc:sldMk cId="2836927548" sldId="359"/>
            <ac:spMk id="2" creationId="{9FE3A1BB-9C77-9B01-BBEF-B9C175C39FFB}"/>
          </ac:spMkLst>
        </pc:spChg>
        <pc:spChg chg="mod">
          <ac:chgData name="Facer, Mrs F" userId="f85a72cb-d0cd-473a-b0f9-49513538481a" providerId="ADAL" clId="{AA40290B-B79D-4A49-80B0-2629E97474C5}" dt="2024-09-23T21:37:34.732" v="1449" actId="6549"/>
          <ac:spMkLst>
            <pc:docMk/>
            <pc:sldMk cId="2836927548" sldId="359"/>
            <ac:spMk id="3" creationId="{76F870D8-0326-1090-1470-170780AC1BA6}"/>
          </ac:spMkLst>
        </pc:spChg>
      </pc:sldChg>
      <pc:sldChg chg="modSp new mod modNotesTx">
        <pc:chgData name="Facer, Mrs F" userId="f85a72cb-d0cd-473a-b0f9-49513538481a" providerId="ADAL" clId="{AA40290B-B79D-4A49-80B0-2629E97474C5}" dt="2024-09-23T21:38:14.770" v="1450" actId="6549"/>
        <pc:sldMkLst>
          <pc:docMk/>
          <pc:sldMk cId="126250497" sldId="360"/>
        </pc:sldMkLst>
        <pc:spChg chg="mod">
          <ac:chgData name="Facer, Mrs F" userId="f85a72cb-d0cd-473a-b0f9-49513538481a" providerId="ADAL" clId="{AA40290B-B79D-4A49-80B0-2629E97474C5}" dt="2024-09-23T20:45:04.189" v="725" actId="14100"/>
          <ac:spMkLst>
            <pc:docMk/>
            <pc:sldMk cId="126250497" sldId="360"/>
            <ac:spMk id="2" creationId="{09B3785A-FCB3-61DF-20CE-12BEAB3C4FBA}"/>
          </ac:spMkLst>
        </pc:spChg>
        <pc:spChg chg="mod">
          <ac:chgData name="Facer, Mrs F" userId="f85a72cb-d0cd-473a-b0f9-49513538481a" providerId="ADAL" clId="{AA40290B-B79D-4A49-80B0-2629E97474C5}" dt="2024-09-23T20:39:51.541" v="675" actId="20577"/>
          <ac:spMkLst>
            <pc:docMk/>
            <pc:sldMk cId="126250497" sldId="360"/>
            <ac:spMk id="3" creationId="{F1FB1CED-D84F-53F3-0999-F7A1C3D19CF6}"/>
          </ac:spMkLst>
        </pc:spChg>
      </pc:sldChg>
      <pc:sldChg chg="new del">
        <pc:chgData name="Facer, Mrs F" userId="f85a72cb-d0cd-473a-b0f9-49513538481a" providerId="ADAL" clId="{AA40290B-B79D-4A49-80B0-2629E97474C5}" dt="2024-09-23T20:44:45.127" v="723" actId="47"/>
        <pc:sldMkLst>
          <pc:docMk/>
          <pc:sldMk cId="2400860718" sldId="361"/>
        </pc:sldMkLst>
      </pc:sldChg>
      <pc:sldChg chg="modSp new mod">
        <pc:chgData name="Facer, Mrs F" userId="f85a72cb-d0cd-473a-b0f9-49513538481a" providerId="ADAL" clId="{AA40290B-B79D-4A49-80B0-2629E97474C5}" dt="2024-09-23T20:56:04.868" v="1093" actId="20577"/>
        <pc:sldMkLst>
          <pc:docMk/>
          <pc:sldMk cId="1280614907" sldId="362"/>
        </pc:sldMkLst>
        <pc:spChg chg="mod">
          <ac:chgData name="Facer, Mrs F" userId="f85a72cb-d0cd-473a-b0f9-49513538481a" providerId="ADAL" clId="{AA40290B-B79D-4A49-80B0-2629E97474C5}" dt="2024-09-23T20:56:04.868" v="1093" actId="20577"/>
          <ac:spMkLst>
            <pc:docMk/>
            <pc:sldMk cId="1280614907" sldId="362"/>
            <ac:spMk id="2" creationId="{051C80A2-5854-C213-67C1-E086D64D4607}"/>
          </ac:spMkLst>
        </pc:spChg>
        <pc:spChg chg="mod">
          <ac:chgData name="Facer, Mrs F" userId="f85a72cb-d0cd-473a-b0f9-49513538481a" providerId="ADAL" clId="{AA40290B-B79D-4A49-80B0-2629E97474C5}" dt="2024-09-23T20:55:55.608" v="1068" actId="403"/>
          <ac:spMkLst>
            <pc:docMk/>
            <pc:sldMk cId="1280614907" sldId="362"/>
            <ac:spMk id="3" creationId="{4B9D2F50-452C-9E22-A40C-1136ADABC710}"/>
          </ac:spMkLst>
        </pc:spChg>
      </pc:sldChg>
      <pc:sldChg chg="addSp modSp new mod modNotesTx">
        <pc:chgData name="Facer, Mrs F" userId="f85a72cb-d0cd-473a-b0f9-49513538481a" providerId="ADAL" clId="{AA40290B-B79D-4A49-80B0-2629E97474C5}" dt="2024-09-23T21:38:18.508" v="1451"/>
        <pc:sldMkLst>
          <pc:docMk/>
          <pc:sldMk cId="669875970" sldId="363"/>
        </pc:sldMkLst>
        <pc:spChg chg="mod">
          <ac:chgData name="Facer, Mrs F" userId="f85a72cb-d0cd-473a-b0f9-49513538481a" providerId="ADAL" clId="{AA40290B-B79D-4A49-80B0-2629E97474C5}" dt="2024-09-23T20:40:40.888" v="702" actId="20577"/>
          <ac:spMkLst>
            <pc:docMk/>
            <pc:sldMk cId="669875970" sldId="363"/>
            <ac:spMk id="2" creationId="{ABB8BA48-BB4F-7949-11FE-5E3B828938A4}"/>
          </ac:spMkLst>
        </pc:spChg>
        <pc:spChg chg="mod">
          <ac:chgData name="Facer, Mrs F" userId="f85a72cb-d0cd-473a-b0f9-49513538481a" providerId="ADAL" clId="{AA40290B-B79D-4A49-80B0-2629E97474C5}" dt="2024-09-23T20:42:08.824" v="721" actId="20577"/>
          <ac:spMkLst>
            <pc:docMk/>
            <pc:sldMk cId="669875970" sldId="363"/>
            <ac:spMk id="3" creationId="{03487513-9AF7-0476-8731-CA105B7EB5A9}"/>
          </ac:spMkLst>
        </pc:spChg>
        <pc:picChg chg="add mod">
          <ac:chgData name="Facer, Mrs F" userId="f85a72cb-d0cd-473a-b0f9-49513538481a" providerId="ADAL" clId="{AA40290B-B79D-4A49-80B0-2629E97474C5}" dt="2024-09-23T20:42:17.154" v="722" actId="14100"/>
          <ac:picMkLst>
            <pc:docMk/>
            <pc:sldMk cId="669875970" sldId="363"/>
            <ac:picMk id="5" creationId="{5DA1C019-B70A-31D6-C595-75ABA18B84C0}"/>
          </ac:picMkLst>
        </pc:picChg>
      </pc:sldChg>
      <pc:sldChg chg="modSp new mod">
        <pc:chgData name="Facer, Mrs F" userId="f85a72cb-d0cd-473a-b0f9-49513538481a" providerId="ADAL" clId="{AA40290B-B79D-4A49-80B0-2629E97474C5}" dt="2024-09-23T20:57:52.417" v="1195" actId="27636"/>
        <pc:sldMkLst>
          <pc:docMk/>
          <pc:sldMk cId="671355602" sldId="364"/>
        </pc:sldMkLst>
        <pc:spChg chg="mod">
          <ac:chgData name="Facer, Mrs F" userId="f85a72cb-d0cd-473a-b0f9-49513538481a" providerId="ADAL" clId="{AA40290B-B79D-4A49-80B0-2629E97474C5}" dt="2024-09-23T20:57:49.716" v="1193" actId="14100"/>
          <ac:spMkLst>
            <pc:docMk/>
            <pc:sldMk cId="671355602" sldId="364"/>
            <ac:spMk id="2" creationId="{02A901FA-585A-60A2-AB85-0BE2641333BC}"/>
          </ac:spMkLst>
        </pc:spChg>
        <pc:spChg chg="mod">
          <ac:chgData name="Facer, Mrs F" userId="f85a72cb-d0cd-473a-b0f9-49513538481a" providerId="ADAL" clId="{AA40290B-B79D-4A49-80B0-2629E97474C5}" dt="2024-09-23T20:57:52.417" v="1195" actId="27636"/>
          <ac:spMkLst>
            <pc:docMk/>
            <pc:sldMk cId="671355602" sldId="364"/>
            <ac:spMk id="3" creationId="{0261BF24-593A-C58E-28AF-5D87298A7712}"/>
          </ac:spMkLst>
        </pc:spChg>
      </pc:sldChg>
      <pc:sldChg chg="modSp new mod">
        <pc:chgData name="Facer, Mrs F" userId="f85a72cb-d0cd-473a-b0f9-49513538481a" providerId="ADAL" clId="{AA40290B-B79D-4A49-80B0-2629E97474C5}" dt="2024-09-23T21:41:49.081" v="1460" actId="14100"/>
        <pc:sldMkLst>
          <pc:docMk/>
          <pc:sldMk cId="2199894723" sldId="365"/>
        </pc:sldMkLst>
        <pc:spChg chg="mod">
          <ac:chgData name="Facer, Mrs F" userId="f85a72cb-d0cd-473a-b0f9-49513538481a" providerId="ADAL" clId="{AA40290B-B79D-4A49-80B0-2629E97474C5}" dt="2024-09-23T21:41:49.081" v="1460" actId="14100"/>
          <ac:spMkLst>
            <pc:docMk/>
            <pc:sldMk cId="2199894723" sldId="365"/>
            <ac:spMk id="2" creationId="{5415B087-EC16-08DD-F687-0D8ABC8B6066}"/>
          </ac:spMkLst>
        </pc:spChg>
        <pc:spChg chg="mod">
          <ac:chgData name="Facer, Mrs F" userId="f85a72cb-d0cd-473a-b0f9-49513538481a" providerId="ADAL" clId="{AA40290B-B79D-4A49-80B0-2629E97474C5}" dt="2024-09-23T21:41:40.805" v="1458" actId="27636"/>
          <ac:spMkLst>
            <pc:docMk/>
            <pc:sldMk cId="2199894723" sldId="365"/>
            <ac:spMk id="3" creationId="{5F802F36-418E-227E-A41F-D17B4C643174}"/>
          </ac:spMkLst>
        </pc:spChg>
      </pc:sldChg>
      <pc:sldChg chg="modSp new mod modNotesTx">
        <pc:chgData name="Facer, Mrs F" userId="f85a72cb-d0cd-473a-b0f9-49513538481a" providerId="ADAL" clId="{AA40290B-B79D-4A49-80B0-2629E97474C5}" dt="2024-09-23T21:24:54.233" v="1390" actId="20577"/>
        <pc:sldMkLst>
          <pc:docMk/>
          <pc:sldMk cId="2976428720" sldId="366"/>
        </pc:sldMkLst>
        <pc:spChg chg="mod">
          <ac:chgData name="Facer, Mrs F" userId="f85a72cb-d0cd-473a-b0f9-49513538481a" providerId="ADAL" clId="{AA40290B-B79D-4A49-80B0-2629E97474C5}" dt="2024-09-23T21:18:47.370" v="1322" actId="20577"/>
          <ac:spMkLst>
            <pc:docMk/>
            <pc:sldMk cId="2976428720" sldId="366"/>
            <ac:spMk id="2" creationId="{62F26D46-05BA-0DDD-B67C-7F6695A4EAC3}"/>
          </ac:spMkLst>
        </pc:spChg>
        <pc:spChg chg="mod">
          <ac:chgData name="Facer, Mrs F" userId="f85a72cb-d0cd-473a-b0f9-49513538481a" providerId="ADAL" clId="{AA40290B-B79D-4A49-80B0-2629E97474C5}" dt="2024-09-23T21:19:17.390" v="1330" actId="20577"/>
          <ac:spMkLst>
            <pc:docMk/>
            <pc:sldMk cId="2976428720" sldId="366"/>
            <ac:spMk id="3" creationId="{789BBE6E-90E6-106F-5D7C-5184BC2BFA6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900C0-5BC0-4336-BB3E-0F052282356A}" type="datetimeFigureOut">
              <a:rPr lang="en-GB" smtClean="0"/>
              <a:t>23/09/2024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46C1E-EB45-40FF-B1EE-E0CDF3576B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83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Couple of minutes – get phonics screening materials ready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346C1E-EB45-40FF-B1EE-E0CDF3576BBC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6491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Children wont be able to read by sight – need to use their phonics skills</a:t>
            </a:r>
          </a:p>
          <a:p>
            <a:r>
              <a:rPr lang="en-GB" dirty="0" err="1"/>
              <a:t>Blarp</a:t>
            </a:r>
            <a:r>
              <a:rPr lang="en-GB" dirty="0"/>
              <a:t> for example – good readers struggle as they will try to make sense of a made up word. </a:t>
            </a:r>
          </a:p>
          <a:p>
            <a:endParaRPr lang="en-GB" dirty="0"/>
          </a:p>
          <a:p>
            <a:r>
              <a:rPr lang="en-GB" dirty="0"/>
              <a:t>40 words</a:t>
            </a:r>
          </a:p>
          <a:p>
            <a:r>
              <a:rPr lang="en-GB" dirty="0"/>
              <a:t>1:1</a:t>
            </a:r>
          </a:p>
          <a:p>
            <a:r>
              <a:rPr lang="en-GB" dirty="0"/>
              <a:t>One chance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346C1E-EB45-40FF-B1EE-E0CDF3576BBC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714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Need to report results to local authority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346C1E-EB45-40FF-B1EE-E0CDF3576BBC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389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FE-5303-4AB5-9604-4CEAB76BB4FD}" type="datetimeFigureOut">
              <a:rPr lang="en-GB" smtClean="0"/>
              <a:t>23/09/2024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4F4A-62F2-494A-9049-949B47B1FC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3082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FE-5303-4AB5-9604-4CEAB76BB4FD}" type="datetimeFigureOut">
              <a:rPr lang="en-GB" smtClean="0"/>
              <a:t>23/09/2024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4F4A-62F2-494A-9049-949B47B1FC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8845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FE-5303-4AB5-9604-4CEAB76BB4FD}" type="datetimeFigureOut">
              <a:rPr lang="en-GB" smtClean="0"/>
              <a:t>23/09/2024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4F4A-62F2-494A-9049-949B47B1FC9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8251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FE-5303-4AB5-9604-4CEAB76BB4FD}" type="datetimeFigureOut">
              <a:rPr lang="en-GB" smtClean="0"/>
              <a:t>23/09/2024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4F4A-62F2-494A-9049-949B47B1FC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519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FE-5303-4AB5-9604-4CEAB76BB4FD}" type="datetimeFigureOut">
              <a:rPr lang="en-GB" smtClean="0"/>
              <a:t>23/09/2024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4F4A-62F2-494A-9049-949B47B1FC9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6145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FE-5303-4AB5-9604-4CEAB76BB4FD}" type="datetimeFigureOut">
              <a:rPr lang="en-GB" smtClean="0"/>
              <a:t>23/09/2024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4F4A-62F2-494A-9049-949B47B1FC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7133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FE-5303-4AB5-9604-4CEAB76BB4FD}" type="datetimeFigureOut">
              <a:rPr lang="en-GB" smtClean="0"/>
              <a:t>23/09/2024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4F4A-62F2-494A-9049-949B47B1FC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3926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FE-5303-4AB5-9604-4CEAB76BB4FD}" type="datetimeFigureOut">
              <a:rPr lang="en-GB" smtClean="0"/>
              <a:t>23/09/2024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4F4A-62F2-494A-9049-949B47B1FC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966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FE-5303-4AB5-9604-4CEAB76BB4FD}" type="datetimeFigureOut">
              <a:rPr lang="en-GB" smtClean="0"/>
              <a:t>23/09/2024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4F4A-62F2-494A-9049-949B47B1FC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6891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FE-5303-4AB5-9604-4CEAB76BB4FD}" type="datetimeFigureOut">
              <a:rPr lang="en-GB" smtClean="0"/>
              <a:t>23/09/2024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4F4A-62F2-494A-9049-949B47B1FC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42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FE-5303-4AB5-9604-4CEAB76BB4FD}" type="datetimeFigureOut">
              <a:rPr lang="en-GB" smtClean="0"/>
              <a:t>23/09/2024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4F4A-62F2-494A-9049-949B47B1FC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8155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FE-5303-4AB5-9604-4CEAB76BB4FD}" type="datetimeFigureOut">
              <a:rPr lang="en-GB" smtClean="0"/>
              <a:t>23/09/2024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4F4A-62F2-494A-9049-949B47B1FC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747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FE-5303-4AB5-9604-4CEAB76BB4FD}" type="datetimeFigureOut">
              <a:rPr lang="en-GB" smtClean="0"/>
              <a:t>23/09/2024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4F4A-62F2-494A-9049-949B47B1FC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4781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FE-5303-4AB5-9604-4CEAB76BB4FD}" type="datetimeFigureOut">
              <a:rPr lang="en-GB" smtClean="0"/>
              <a:t>23/09/2024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4F4A-62F2-494A-9049-949B47B1FC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871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FE-5303-4AB5-9604-4CEAB76BB4FD}" type="datetimeFigureOut">
              <a:rPr lang="en-GB" smtClean="0"/>
              <a:t>23/09/2024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4F4A-62F2-494A-9049-949B47B1FC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951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4F4A-62F2-494A-9049-949B47B1FC9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FE-5303-4AB5-9604-4CEAB76BB4FD}" type="datetimeFigureOut">
              <a:rPr lang="en-GB" smtClean="0"/>
              <a:t>23/09/2024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878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6D6FE-5303-4AB5-9604-4CEAB76BB4FD}" type="datetimeFigureOut">
              <a:rPr lang="en-GB" smtClean="0"/>
              <a:t>23/09/2024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1AE4F4A-62F2-494A-9049-949B47B1FC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3775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ctgames.com/mobilePage/literacy.html" TargetMode="External"/><Relationship Id="rId2" Type="http://schemas.openxmlformats.org/officeDocument/2006/relationships/hyperlink" Target="https://www.bbc.co.uk/bitesize/topics/zvq9bdm/articles/zgnrf8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v.uk/government/collections/national-curriculum-assessments-practice-materials" TargetMode="External"/><Relationship Id="rId4" Type="http://schemas.openxmlformats.org/officeDocument/2006/relationships/hyperlink" Target="https://www.galacticphonics.com/#google_vignett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singstars-uk.com/media/Rising-Stars/Reading/Rocket-Phonics-progression-chart_1.pdf" TargetMode="External"/><Relationship Id="rId2" Type="http://schemas.openxmlformats.org/officeDocument/2006/relationships/hyperlink" Target="https://home.oxfordowl.co.uk/phonics-videos/#animatio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6CD-F3FC-4F75-9480-FBE010563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3484" y="2404531"/>
            <a:ext cx="8511576" cy="1646302"/>
          </a:xfrm>
        </p:spPr>
        <p:txBody>
          <a:bodyPr/>
          <a:lstStyle/>
          <a:p>
            <a:r>
              <a:rPr lang="en-GB" dirty="0"/>
              <a:t>Y1 Phonics at The Meadow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7F06A6-471E-498F-8EE7-55325850E7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Rising Stars </a:t>
            </a:r>
          </a:p>
          <a:p>
            <a:r>
              <a:rPr lang="en-GB" dirty="0"/>
              <a:t>Rocket Phonics</a:t>
            </a:r>
          </a:p>
          <a:p>
            <a:r>
              <a:rPr lang="en-GB" dirty="0"/>
              <a:t>Faye Facer – Phonics Lead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141842-DB4C-4A2C-8C0C-9462883FF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597" y="144062"/>
            <a:ext cx="280987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00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C80A2-5854-C213-67C1-E086D64D4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Reporting to parents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D2F50-452C-9E22-A40C-1136ADABC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Parents will receive their child’s result and details of the pass mark in their report. </a:t>
            </a:r>
          </a:p>
          <a:p>
            <a:r>
              <a:rPr lang="en-GB" sz="2800" dirty="0"/>
              <a:t>The previous pass mark has been 32/40, this is subject to change each year.</a:t>
            </a:r>
          </a:p>
          <a:p>
            <a:r>
              <a:rPr lang="en-GB" sz="2800" dirty="0"/>
              <a:t>Children who do not achieve the expected level will receive extra support and retake the test in Year 2.</a:t>
            </a:r>
          </a:p>
        </p:txBody>
      </p:sp>
    </p:spTree>
    <p:extLst>
      <p:ext uri="{BB962C8B-B14F-4D97-AF65-F5344CB8AC3E}">
        <p14:creationId xmlns:p14="http://schemas.microsoft.com/office/powerpoint/2010/main" val="1280614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901FA-585A-60A2-AB85-0BE264133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4887"/>
          </a:xfrm>
        </p:spPr>
        <p:txBody>
          <a:bodyPr/>
          <a:lstStyle/>
          <a:p>
            <a:r>
              <a:rPr lang="en-GB" dirty="0"/>
              <a:t>How you can help at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1BF24-593A-C58E-28AF-5D87298A7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56523"/>
            <a:ext cx="9129275" cy="4929808"/>
          </a:xfrm>
        </p:spPr>
        <p:txBody>
          <a:bodyPr>
            <a:normAutofit/>
          </a:bodyPr>
          <a:lstStyle/>
          <a:p>
            <a:r>
              <a:rPr lang="en-GB" sz="2000" dirty="0"/>
              <a:t>Take turns to sound out a range of words, it is important to model the process.</a:t>
            </a:r>
          </a:p>
          <a:p>
            <a:r>
              <a:rPr lang="en-GB" sz="2000" dirty="0"/>
              <a:t>Read as much as possible to and with your child, encouraging sounding out unfamiliar words. </a:t>
            </a:r>
          </a:p>
          <a:p>
            <a:r>
              <a:rPr lang="en-GB" sz="2000" dirty="0"/>
              <a:t>If your child is struggling to decode a word, help them by encouraging them to say each sound in the word from left to right and model how to use sound buttons. </a:t>
            </a:r>
          </a:p>
          <a:p>
            <a:r>
              <a:rPr lang="en-GB" sz="2000" dirty="0"/>
              <a:t>Blend the sounds by pointing to each one, e.g. /s/ in sing, /</a:t>
            </a:r>
            <a:r>
              <a:rPr lang="en-GB" sz="2000" dirty="0" err="1"/>
              <a:t>i</a:t>
            </a:r>
            <a:r>
              <a:rPr lang="en-GB" sz="2000" dirty="0"/>
              <a:t>/ sing, /ng/ in sing. Next move your finger under the whole word as you say it. </a:t>
            </a:r>
          </a:p>
          <a:p>
            <a:r>
              <a:rPr lang="en-GB" sz="2000" dirty="0"/>
              <a:t>Discuss the meaning of words if your child does not know what they have read. </a:t>
            </a:r>
          </a:p>
          <a:p>
            <a:r>
              <a:rPr lang="en-GB" sz="2000" dirty="0"/>
              <a:t>Help your child complete any phonic/spelling shed homework set.</a:t>
            </a:r>
          </a:p>
          <a:p>
            <a:r>
              <a:rPr lang="en-GB" sz="2000" dirty="0"/>
              <a:t>Be playful with words and make it an enjoyable experience</a:t>
            </a:r>
          </a:p>
        </p:txBody>
      </p:sp>
    </p:spTree>
    <p:extLst>
      <p:ext uri="{BB962C8B-B14F-4D97-AF65-F5344CB8AC3E}">
        <p14:creationId xmlns:p14="http://schemas.microsoft.com/office/powerpoint/2010/main" val="671355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5B087-EC16-08DD-F687-0D8ABC8B6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7409"/>
          </a:xfrm>
        </p:spPr>
        <p:txBody>
          <a:bodyPr/>
          <a:lstStyle/>
          <a:p>
            <a:r>
              <a:rPr lang="en-GB" dirty="0"/>
              <a:t>Useful websites and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02F36-418E-227E-A41F-D17B4C643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>
                <a:hlinkClick r:id="rId2"/>
              </a:rPr>
              <a:t>https://www.phonicsplay.co.uk/</a:t>
            </a:r>
          </a:p>
          <a:p>
            <a:r>
              <a:rPr lang="en-GB" sz="2800" dirty="0">
                <a:hlinkClick r:id="rId2"/>
              </a:rPr>
              <a:t>https://www.bbc.co.uk/bitesize/topics/zvq9bdm/articles/zgnrf82</a:t>
            </a:r>
            <a:r>
              <a:rPr lang="en-GB" sz="2800" dirty="0"/>
              <a:t> </a:t>
            </a:r>
          </a:p>
          <a:p>
            <a:r>
              <a:rPr lang="en-GB" sz="2800" dirty="0">
                <a:hlinkClick r:id="rId3"/>
              </a:rPr>
              <a:t>https://ictgames.com/mobilePage/literacy.html</a:t>
            </a:r>
            <a:r>
              <a:rPr lang="en-GB" sz="2800" dirty="0"/>
              <a:t> </a:t>
            </a:r>
          </a:p>
          <a:p>
            <a:r>
              <a:rPr lang="en-GB" sz="2800" dirty="0">
                <a:hlinkClick r:id="rId4"/>
              </a:rPr>
              <a:t>https://www.galacticphonics.com/#google_vignette</a:t>
            </a:r>
            <a:endParaRPr lang="en-GB" sz="2800" dirty="0"/>
          </a:p>
          <a:p>
            <a:r>
              <a:rPr lang="en-GB" sz="2800" dirty="0">
                <a:hlinkClick r:id="rId5"/>
              </a:rPr>
              <a:t>https://www.gov.uk/government/collections/national-curriculum-assessments-practice-materials</a:t>
            </a:r>
            <a:r>
              <a:rPr lang="en-GB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9894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onics are important | Sound words, How to memorize things, Teacher quotes">
            <a:extLst>
              <a:ext uri="{FF2B5EF4-FFF2-40B4-BE49-F238E27FC236}">
                <a16:creationId xmlns:a16="http://schemas.microsoft.com/office/drawing/2014/main" id="{CA4001A6-6801-0C0E-CB72-DF86C89359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65" y="234359"/>
            <a:ext cx="5010506" cy="420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honemic Awareness: Where Do I Start?">
            <a:extLst>
              <a:ext uri="{FF2B5EF4-FFF2-40B4-BE49-F238E27FC236}">
                <a16:creationId xmlns:a16="http://schemas.microsoft.com/office/drawing/2014/main" id="{B3421FD2-9417-6542-A73A-55FF06249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814" y="234359"/>
            <a:ext cx="3963729" cy="189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honics fun! - South Tawton Primary School and Pre-School">
            <a:extLst>
              <a:ext uri="{FF2B5EF4-FFF2-40B4-BE49-F238E27FC236}">
                <a16:creationId xmlns:a16="http://schemas.microsoft.com/office/drawing/2014/main" id="{E792A85E-0043-D739-5A82-BE6604BF2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456" y="2450192"/>
            <a:ext cx="4735253" cy="275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Guidance Phonics screening check ...">
            <a:extLst>
              <a:ext uri="{FF2B5EF4-FFF2-40B4-BE49-F238E27FC236}">
                <a16:creationId xmlns:a16="http://schemas.microsoft.com/office/drawing/2014/main" id="{1F887A4E-AAF9-5191-89C1-692C71414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776" y="4470991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CA9324-00B9-DE81-19AB-EC0B8023AF44}"/>
              </a:ext>
            </a:extLst>
          </p:cNvPr>
          <p:cNvSpPr txBox="1"/>
          <p:nvPr/>
        </p:nvSpPr>
        <p:spPr>
          <a:xfrm>
            <a:off x="940904" y="5088834"/>
            <a:ext cx="3445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Thank you!</a:t>
            </a:r>
          </a:p>
          <a:p>
            <a:pPr algn="ctr"/>
            <a:r>
              <a:rPr lang="en-GB" sz="3600" dirty="0"/>
              <a:t>Any questions? </a:t>
            </a:r>
          </a:p>
        </p:txBody>
      </p:sp>
    </p:spTree>
    <p:extLst>
      <p:ext uri="{BB962C8B-B14F-4D97-AF65-F5344CB8AC3E}">
        <p14:creationId xmlns:p14="http://schemas.microsoft.com/office/powerpoint/2010/main" val="919447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C1E11-2C47-1602-273F-F9BE921DB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phonics?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8A626-1A49-CC8E-A0A4-45EDDB473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6068023" cy="5110970"/>
          </a:xfrm>
        </p:spPr>
        <p:txBody>
          <a:bodyPr>
            <a:normAutofit/>
          </a:bodyPr>
          <a:lstStyle/>
          <a:p>
            <a:r>
              <a:rPr lang="en-GB" sz="2800" dirty="0"/>
              <a:t>Phonics is recommended as the first strategy that children should be taught in helping them learn to read.</a:t>
            </a:r>
          </a:p>
          <a:p>
            <a:endParaRPr lang="en-GB" sz="1600" dirty="0"/>
          </a:p>
          <a:p>
            <a:r>
              <a:rPr lang="en-GB" sz="2800" dirty="0"/>
              <a:t> It runs alongside other teaching methods such as Guided Reading and Shared Reading to help children develop all the other vital reading skills and hopefully give them a real love of reading.</a:t>
            </a:r>
          </a:p>
        </p:txBody>
      </p:sp>
      <p:pic>
        <p:nvPicPr>
          <p:cNvPr id="4" name="Picture 2" descr="Phonics are important | Sound words, How to memorize things, Teacher quotes">
            <a:extLst>
              <a:ext uri="{FF2B5EF4-FFF2-40B4-BE49-F238E27FC236}">
                <a16:creationId xmlns:a16="http://schemas.microsoft.com/office/drawing/2014/main" id="{4C5E5A5F-31E3-CE91-4238-AA2EB80D9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217" y="1055994"/>
            <a:ext cx="5010506" cy="420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971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81859-064E-404B-989E-6C33E69EE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phonics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6B93B-B44A-9307-B2B7-FA61EE7F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04730"/>
            <a:ext cx="8596668" cy="484367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There are 6 phases which are taught from Nursery to Year 2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 sz="1800" dirty="0">
                <a:solidFill>
                  <a:srgbClr val="0000CC"/>
                </a:solidFill>
              </a:rPr>
              <a:t>Phase 1 </a:t>
            </a:r>
            <a:r>
              <a:rPr lang="en-GB" altLang="en-US" sz="1800" dirty="0"/>
              <a:t>– Preschool/Reception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 sz="1800" dirty="0">
                <a:solidFill>
                  <a:srgbClr val="0000CC"/>
                </a:solidFill>
              </a:rPr>
              <a:t>Phase 2 </a:t>
            </a:r>
            <a:r>
              <a:rPr lang="en-GB" altLang="en-US" sz="1800" dirty="0"/>
              <a:t>- Reception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 sz="1800" dirty="0">
                <a:solidFill>
                  <a:srgbClr val="0000CC"/>
                </a:solidFill>
              </a:rPr>
              <a:t>Phase 3 </a:t>
            </a:r>
            <a:r>
              <a:rPr lang="en-GB" altLang="en-US" sz="1800" dirty="0"/>
              <a:t>- Reception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 sz="1800" dirty="0">
                <a:solidFill>
                  <a:srgbClr val="0000CC"/>
                </a:solidFill>
              </a:rPr>
              <a:t>Phase 4 </a:t>
            </a:r>
            <a:r>
              <a:rPr lang="en-GB" altLang="en-US" sz="1800" dirty="0"/>
              <a:t>- Reception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 sz="1800" b="1" dirty="0">
                <a:solidFill>
                  <a:srgbClr val="0000CC"/>
                </a:solidFill>
              </a:rPr>
              <a:t>Phase 5 </a:t>
            </a:r>
            <a:r>
              <a:rPr lang="en-GB" altLang="en-US" sz="1800" b="1" dirty="0"/>
              <a:t>– Year 1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 sz="1800" dirty="0">
                <a:solidFill>
                  <a:srgbClr val="0000CC"/>
                </a:solidFill>
              </a:rPr>
              <a:t>Phase 6 </a:t>
            </a:r>
            <a:r>
              <a:rPr lang="en-GB" altLang="en-US" sz="1800" dirty="0"/>
              <a:t>– Year 2</a:t>
            </a:r>
          </a:p>
          <a:p>
            <a:pPr eaLnBrk="1" hangingPunct="1">
              <a:lnSpc>
                <a:spcPct val="120000"/>
              </a:lnSpc>
            </a:pPr>
            <a:endParaRPr lang="en-GB" altLang="en-US" sz="1800" dirty="0"/>
          </a:p>
          <a:p>
            <a:r>
              <a:rPr lang="en-GB" dirty="0"/>
              <a:t> • Phonics sessions take place everyday for 30 minutes.</a:t>
            </a:r>
          </a:p>
          <a:p>
            <a:r>
              <a:rPr lang="en-GB" dirty="0"/>
              <a:t> • Children are assessed regularly and grouped accordingly to their understanding. </a:t>
            </a:r>
          </a:p>
          <a:p>
            <a:r>
              <a:rPr lang="en-GB" dirty="0"/>
              <a:t>• We use phonics planning for the DFE approved scheme, Rocket Phonics</a:t>
            </a:r>
          </a:p>
          <a:p>
            <a:r>
              <a:rPr lang="en-GB" dirty="0"/>
              <a:t> • Children are exposed to and encouraged to use the correct terminology i.e. phoneme, digraph , trigraph etc</a:t>
            </a:r>
          </a:p>
        </p:txBody>
      </p:sp>
    </p:spTree>
    <p:extLst>
      <p:ext uri="{BB962C8B-B14F-4D97-AF65-F5344CB8AC3E}">
        <p14:creationId xmlns:p14="http://schemas.microsoft.com/office/powerpoint/2010/main" val="3497626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26D46-05BA-0DDD-B67C-7F6695A4E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 – terminology matching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BBE6E-90E6-106F-5D7C-5184BC2BF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 Can you match the correct word to its meaning?</a:t>
            </a:r>
          </a:p>
        </p:txBody>
      </p:sp>
    </p:spTree>
    <p:extLst>
      <p:ext uri="{BB962C8B-B14F-4D97-AF65-F5344CB8AC3E}">
        <p14:creationId xmlns:p14="http://schemas.microsoft.com/office/powerpoint/2010/main" val="2976428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910F7-2D28-909E-98DF-489574427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351" y="225287"/>
            <a:ext cx="10123188" cy="993913"/>
          </a:xfrm>
        </p:spPr>
        <p:txBody>
          <a:bodyPr>
            <a:normAutofit/>
          </a:bodyPr>
          <a:lstStyle/>
          <a:p>
            <a:r>
              <a:rPr lang="en-GB" dirty="0"/>
              <a:t>Terminology 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902ECE7-E905-C940-A642-41A9052916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2097732"/>
              </p:ext>
            </p:extLst>
          </p:nvPr>
        </p:nvGraphicFramePr>
        <p:xfrm>
          <a:off x="454344" y="1007166"/>
          <a:ext cx="11283312" cy="5512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9312">
                  <a:extLst>
                    <a:ext uri="{9D8B030D-6E8A-4147-A177-3AD203B41FA5}">
                      <a16:colId xmlns:a16="http://schemas.microsoft.com/office/drawing/2014/main" val="60420040"/>
                    </a:ext>
                  </a:extLst>
                </a:gridCol>
                <a:gridCol w="9144000">
                  <a:extLst>
                    <a:ext uri="{9D8B030D-6E8A-4147-A177-3AD203B41FA5}">
                      <a16:colId xmlns:a16="http://schemas.microsoft.com/office/drawing/2014/main" val="1156042870"/>
                    </a:ext>
                  </a:extLst>
                </a:gridCol>
              </a:tblGrid>
              <a:tr h="637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Word </a:t>
                      </a:r>
                      <a:endParaRPr lang="en-GB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Definition </a:t>
                      </a:r>
                      <a:endParaRPr lang="en-GB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017104"/>
                  </a:ext>
                </a:extLst>
              </a:tr>
              <a:tr h="637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Phoneme</a:t>
                      </a:r>
                      <a:endParaRPr lang="en-GB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 single sound that can be made by one or more letters Example: s, t, ph, wh</a:t>
                      </a:r>
                      <a:endParaRPr lang="en-GB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91179"/>
                  </a:ext>
                </a:extLst>
              </a:tr>
              <a:tr h="3694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Digraph</a:t>
                      </a:r>
                      <a:endParaRPr lang="en-GB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Two letters that make one sound Example: er, oi, ay</a:t>
                      </a:r>
                      <a:endParaRPr lang="en-GB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222615"/>
                  </a:ext>
                </a:extLst>
              </a:tr>
              <a:tr h="637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Trigraph</a:t>
                      </a:r>
                      <a:endParaRPr lang="en-GB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Three letters which go together to make one sound. Example: ear, air, </a:t>
                      </a:r>
                      <a:r>
                        <a:rPr lang="en-GB" sz="2000" kern="100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igh</a:t>
                      </a:r>
                      <a:endParaRPr lang="en-GB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41985"/>
                  </a:ext>
                </a:extLst>
              </a:tr>
              <a:tr h="9110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Split digraph</a:t>
                      </a:r>
                      <a:endParaRPr lang="en-GB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Two letters which work together to make one sound. These sounds are not next to one another. Example: like, name, home.</a:t>
                      </a:r>
                      <a:endParaRPr lang="en-GB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984167"/>
                  </a:ext>
                </a:extLst>
              </a:tr>
              <a:tr h="9110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Blending</a:t>
                      </a:r>
                      <a:endParaRPr lang="en-GB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Saying the individual sounds that make up a word and then blending the sounds together to say the word orally. Example: c/a/t – cat</a:t>
                      </a:r>
                      <a:endParaRPr lang="en-GB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078141"/>
                  </a:ext>
                </a:extLst>
              </a:tr>
              <a:tr h="637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Segmenting</a:t>
                      </a:r>
                      <a:endParaRPr lang="en-GB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Splitting a word up into individual sounds. Example: sat – s/a/t</a:t>
                      </a:r>
                      <a:endParaRPr lang="en-GB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119984"/>
                  </a:ext>
                </a:extLst>
              </a:tr>
              <a:tr h="637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Grapheme</a:t>
                      </a:r>
                      <a:endParaRPr lang="en-GB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Written letters or a group of letters which represent one single sound. Example: a, b, c, d, e</a:t>
                      </a:r>
                      <a:endParaRPr lang="en-GB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072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34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DF799-D756-6B3E-319F-34DF12FD2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341309" cy="1320800"/>
          </a:xfrm>
        </p:spPr>
        <p:txBody>
          <a:bodyPr>
            <a:normAutofit fontScale="90000"/>
          </a:bodyPr>
          <a:lstStyle/>
          <a:p>
            <a:r>
              <a:rPr lang="en-GB" dirty="0"/>
              <a:t>Reminder of the importance of clear articulation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2DDE5-0411-F831-DF68-7FCF3CCAF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sz="1800" dirty="0">
                <a:hlinkClick r:id="rId2"/>
              </a:rPr>
              <a:t>https://home.oxfordowl.co.uk/phonics-videos/#animation</a:t>
            </a:r>
            <a:r>
              <a:rPr lang="en-GB" sz="1800" dirty="0"/>
              <a:t> 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3"/>
              </a:rPr>
              <a:t>https://www.risingstars-uk.com/media/Rising-Stars/Reading/Rocket-Phonics-progression-chart_1.pdf</a:t>
            </a:r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7717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3A1BB-9C77-9B01-BBEF-B9C175C39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558" y="375478"/>
            <a:ext cx="9725623" cy="1320800"/>
          </a:xfrm>
        </p:spPr>
        <p:txBody>
          <a:bodyPr/>
          <a:lstStyle/>
          <a:p>
            <a:r>
              <a:rPr lang="en-GB" dirty="0"/>
              <a:t>Sound buttons and phoneme identification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870D8-0326-1090-1470-170780AC1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96278"/>
            <a:ext cx="8596668" cy="3829879"/>
          </a:xfrm>
        </p:spPr>
        <p:txBody>
          <a:bodyPr>
            <a:normAutofit fontScale="92500"/>
          </a:bodyPr>
          <a:lstStyle/>
          <a:p>
            <a:pPr>
              <a:lnSpc>
                <a:spcPct val="160000"/>
              </a:lnSpc>
            </a:pPr>
            <a:r>
              <a:rPr lang="en-GB" sz="4400" dirty="0"/>
              <a:t>Rain                                   Skate</a:t>
            </a:r>
          </a:p>
          <a:p>
            <a:pPr>
              <a:lnSpc>
                <a:spcPct val="160000"/>
              </a:lnSpc>
            </a:pPr>
            <a:r>
              <a:rPr lang="en-GB" sz="4400" dirty="0"/>
              <a:t>Home                                 Spray</a:t>
            </a:r>
          </a:p>
          <a:p>
            <a:pPr>
              <a:lnSpc>
                <a:spcPct val="160000"/>
              </a:lnSpc>
            </a:pPr>
            <a:r>
              <a:rPr lang="en-GB" sz="4400" dirty="0"/>
              <a:t>Hear                                  Light</a:t>
            </a:r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6927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8BA48-BB4F-7949-11FE-5E3B82893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Phonics screening test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87513-9AF7-0476-8731-CA105B7EB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>
            <a:normAutofit/>
          </a:bodyPr>
          <a:lstStyle/>
          <a:p>
            <a:r>
              <a:rPr lang="en-GB" sz="2800" dirty="0"/>
              <a:t>Children in Year 1 will usually take part in the phonics screening check in June. 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The test will contain real </a:t>
            </a:r>
          </a:p>
          <a:p>
            <a:pPr marL="0" indent="0">
              <a:buNone/>
            </a:pPr>
            <a:r>
              <a:rPr lang="en-GB" sz="2800" dirty="0"/>
              <a:t>and pseudo words for the children</a:t>
            </a:r>
          </a:p>
          <a:p>
            <a:pPr marL="0" indent="0">
              <a:buNone/>
            </a:pPr>
            <a:r>
              <a:rPr lang="en-GB" sz="2800" dirty="0"/>
              <a:t> to read.</a:t>
            </a:r>
          </a:p>
          <a:p>
            <a:endParaRPr lang="en-GB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A1C019-B70A-31D6-C595-75ABA18B8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184" y="2611829"/>
            <a:ext cx="5419700" cy="388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75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3785A-FCB3-61DF-20CE-12BEAB3C4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136440" cy="1320800"/>
          </a:xfrm>
        </p:spPr>
        <p:txBody>
          <a:bodyPr/>
          <a:lstStyle/>
          <a:p>
            <a:r>
              <a:rPr lang="en-GB" dirty="0"/>
              <a:t>Sound buttons and phoneme identification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B1CED-D84F-53F3-0999-F7A1C3D19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GB" sz="4000" dirty="0" err="1"/>
              <a:t>Zorbs</a:t>
            </a:r>
            <a:r>
              <a:rPr lang="en-GB" sz="4000" dirty="0"/>
              <a:t>                                 </a:t>
            </a:r>
            <a:r>
              <a:rPr lang="en-GB" sz="4000" dirty="0" err="1"/>
              <a:t>Jigh</a:t>
            </a:r>
            <a:r>
              <a:rPr lang="en-GB" sz="4000" dirty="0"/>
              <a:t> </a:t>
            </a:r>
          </a:p>
          <a:p>
            <a:pPr>
              <a:lnSpc>
                <a:spcPct val="160000"/>
              </a:lnSpc>
            </a:pPr>
            <a:r>
              <a:rPr lang="en-GB" sz="4000" dirty="0"/>
              <a:t>Thobe                               </a:t>
            </a:r>
            <a:r>
              <a:rPr lang="en-GB" sz="4000" dirty="0" err="1"/>
              <a:t>Dirst</a:t>
            </a:r>
            <a:endParaRPr lang="en-GB" sz="4000" dirty="0"/>
          </a:p>
          <a:p>
            <a:pPr>
              <a:lnSpc>
                <a:spcPct val="160000"/>
              </a:lnSpc>
            </a:pPr>
            <a:r>
              <a:rPr lang="en-GB" sz="4000" dirty="0" err="1"/>
              <a:t>Toin</a:t>
            </a:r>
            <a:r>
              <a:rPr lang="en-GB" sz="4000" dirty="0"/>
              <a:t>                                  Zale</a:t>
            </a:r>
          </a:p>
        </p:txBody>
      </p:sp>
    </p:spTree>
    <p:extLst>
      <p:ext uri="{BB962C8B-B14F-4D97-AF65-F5344CB8AC3E}">
        <p14:creationId xmlns:p14="http://schemas.microsoft.com/office/powerpoint/2010/main" val="12625049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5f10766-8f6b-4152-9fce-b4a72584ce24" xsi:nil="true"/>
    <lcf76f155ced4ddcb4097134ff3c332f xmlns="43390b64-09a2-432d-87ca-47dc0bc1332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51D8D4083A514399E310327578CC9F" ma:contentTypeVersion="15" ma:contentTypeDescription="Create a new document." ma:contentTypeScope="" ma:versionID="f27b04beb12a0eb21f8bda14840defce">
  <xsd:schema xmlns:xsd="http://www.w3.org/2001/XMLSchema" xmlns:xs="http://www.w3.org/2001/XMLSchema" xmlns:p="http://schemas.microsoft.com/office/2006/metadata/properties" xmlns:ns2="43390b64-09a2-432d-87ca-47dc0bc1332e" xmlns:ns3="15f10766-8f6b-4152-9fce-b4a72584ce24" targetNamespace="http://schemas.microsoft.com/office/2006/metadata/properties" ma:root="true" ma:fieldsID="b4289f8c0ccfb20e8a16936ecec1cc12" ns2:_="" ns3:_="">
    <xsd:import namespace="43390b64-09a2-432d-87ca-47dc0bc1332e"/>
    <xsd:import namespace="15f10766-8f6b-4152-9fce-b4a72584ce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390b64-09a2-432d-87ca-47dc0bc133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e1be7bfe-32ee-4e76-a370-101bf82a25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10766-8f6b-4152-9fce-b4a72584ce2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bca56be-eac2-4be1-8d55-b0839323b17a}" ma:internalName="TaxCatchAll" ma:showField="CatchAllData" ma:web="15f10766-8f6b-4152-9fce-b4a72584ce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CB25D5-2CF5-492D-8B98-7A6CC40A1EF7}">
  <ds:schemaRefs>
    <ds:schemaRef ds:uri="http://schemas.microsoft.com/office/2006/metadata/properties"/>
    <ds:schemaRef ds:uri="http://schemas.microsoft.com/office/infopath/2007/PartnerControls"/>
    <ds:schemaRef ds:uri="15f10766-8f6b-4152-9fce-b4a72584ce24"/>
    <ds:schemaRef ds:uri="43390b64-09a2-432d-87ca-47dc0bc1332e"/>
  </ds:schemaRefs>
</ds:datastoreItem>
</file>

<file path=customXml/itemProps2.xml><?xml version="1.0" encoding="utf-8"?>
<ds:datastoreItem xmlns:ds="http://schemas.openxmlformats.org/officeDocument/2006/customXml" ds:itemID="{146F50C2-1B79-429F-8ACD-5B2D1C1136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390b64-09a2-432d-87ca-47dc0bc1332e"/>
    <ds:schemaRef ds:uri="15f10766-8f6b-4152-9fce-b4a72584ce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E07DA4-0A6D-4E1E-AEA9-E746B32E71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404</TotalTime>
  <Words>793</Words>
  <Application>Microsoft Office PowerPoint</Application>
  <PresentationFormat>Widescreen</PresentationFormat>
  <Paragraphs>91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Arial</vt:lpstr>
      <vt:lpstr>Calibri</vt:lpstr>
      <vt:lpstr>Trebuchet MS</vt:lpstr>
      <vt:lpstr>Wingdings 3</vt:lpstr>
      <vt:lpstr>Facet</vt:lpstr>
      <vt:lpstr>Y1 Phonics at The Meadow</vt:lpstr>
      <vt:lpstr>What is phonics?</vt:lpstr>
      <vt:lpstr>What does phonics look like?</vt:lpstr>
      <vt:lpstr>Activity – terminology matching </vt:lpstr>
      <vt:lpstr>Terminology </vt:lpstr>
      <vt:lpstr>Reminder of the importance of clear articulation  </vt:lpstr>
      <vt:lpstr>Sound buttons and phoneme identification </vt:lpstr>
      <vt:lpstr>Phonics screening test </vt:lpstr>
      <vt:lpstr>Sound buttons and phoneme identification </vt:lpstr>
      <vt:lpstr>Reporting to parents</vt:lpstr>
      <vt:lpstr>How you can help at home</vt:lpstr>
      <vt:lpstr>Useful websites and links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 at The Meadow</dc:title>
  <dc:creator>FFacer@mdcp.themeadowbalsham.co.uk</dc:creator>
  <cp:lastModifiedBy>Facer, Mrs F</cp:lastModifiedBy>
  <cp:revision>13</cp:revision>
  <dcterms:created xsi:type="dcterms:W3CDTF">2022-01-25T20:33:12Z</dcterms:created>
  <dcterms:modified xsi:type="dcterms:W3CDTF">2024-09-23T21:42:31Z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0x0101007D51D8D4083A514399E310327578CC9F</vt:lpwstr>
  </property>
  <property fmtid="{D5CDD505-2E9C-101B-9397-08002B2CF9AE}" pid="3" name="MediaServiceImageTags">
    <vt:lpwstr/>
  </property>
</Properties>
</file>